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handoutMasterIdLst>
    <p:handoutMasterId r:id="rId28"/>
  </p:handoutMasterIdLst>
  <p:sldIdLst>
    <p:sldId id="256" r:id="rId2"/>
    <p:sldId id="257" r:id="rId3"/>
    <p:sldId id="309" r:id="rId4"/>
    <p:sldId id="258" r:id="rId5"/>
    <p:sldId id="273" r:id="rId6"/>
    <p:sldId id="275" r:id="rId7"/>
    <p:sldId id="278" r:id="rId8"/>
    <p:sldId id="280" r:id="rId9"/>
    <p:sldId id="283" r:id="rId10"/>
    <p:sldId id="285" r:id="rId11"/>
    <p:sldId id="308" r:id="rId12"/>
    <p:sldId id="307" r:id="rId13"/>
    <p:sldId id="290" r:id="rId14"/>
    <p:sldId id="294" r:id="rId15"/>
    <p:sldId id="297" r:id="rId16"/>
    <p:sldId id="303" r:id="rId17"/>
    <p:sldId id="321" r:id="rId18"/>
    <p:sldId id="306" r:id="rId19"/>
    <p:sldId id="310" r:id="rId20"/>
    <p:sldId id="316" r:id="rId21"/>
    <p:sldId id="317" r:id="rId22"/>
    <p:sldId id="318" r:id="rId23"/>
    <p:sldId id="319" r:id="rId24"/>
    <p:sldId id="320" r:id="rId25"/>
    <p:sldId id="311" r:id="rId26"/>
  </p:sldIdLst>
  <p:sldSz cx="9144000" cy="6858000" type="screen4x3"/>
  <p:notesSz cx="7102475" cy="10233025"/>
  <p:defaultTextStyle>
    <a:defPPr>
      <a:defRPr lang="en-US"/>
    </a:defPPr>
    <a:lvl1pPr algn="l" rtl="0" fontAlgn="base">
      <a:spcBef>
        <a:spcPct val="0"/>
      </a:spcBef>
      <a:spcAft>
        <a:spcPct val="0"/>
      </a:spcAft>
      <a:defRPr i="1"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i="1"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i="1"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i="1"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i="1"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i="1"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i="1"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i="1"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i="1"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99FF"/>
    <a:srgbClr val="FFFF00"/>
    <a:srgbClr val="FFFFFF"/>
    <a:srgbClr val="66FF33"/>
    <a:srgbClr val="FFCC00"/>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p:cViewPr varScale="1">
        <p:scale>
          <a:sx n="91" d="100"/>
          <a:sy n="91" d="100"/>
        </p:scale>
        <p:origin x="1536"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guide orient="horz" pos="3224"/>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5E6E99-57D5-9CE9-A5A1-C50F14B36E81}"/>
              </a:ext>
            </a:extLst>
          </p:cNvPr>
          <p:cNvSpPr>
            <a:spLocks noGrp="1"/>
          </p:cNvSpPr>
          <p:nvPr>
            <p:ph type="hdr" sz="quarter"/>
          </p:nvPr>
        </p:nvSpPr>
        <p:spPr>
          <a:xfrm>
            <a:off x="2" y="3"/>
            <a:ext cx="3078048" cy="510974"/>
          </a:xfrm>
          <a:prstGeom prst="rect">
            <a:avLst/>
          </a:prstGeom>
        </p:spPr>
        <p:txBody>
          <a:bodyPr vert="horz" lIns="98806" tIns="49402" rIns="98806" bIns="49402" rtlCol="0"/>
          <a:lstStyle>
            <a:lvl1pPr algn="l">
              <a:defRPr sz="1400" i="0" dirty="0">
                <a:cs typeface="Arial" charset="0"/>
              </a:defRPr>
            </a:lvl1pPr>
          </a:lstStyle>
          <a:p>
            <a:pPr>
              <a:defRPr/>
            </a:pPr>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A73A0E55-0844-0C50-CC09-74BE9957614A}"/>
              </a:ext>
            </a:extLst>
          </p:cNvPr>
          <p:cNvSpPr>
            <a:spLocks noGrp="1"/>
          </p:cNvSpPr>
          <p:nvPr>
            <p:ph type="dt" sz="quarter" idx="1"/>
          </p:nvPr>
        </p:nvSpPr>
        <p:spPr>
          <a:xfrm>
            <a:off x="4022888" y="3"/>
            <a:ext cx="3078048" cy="510974"/>
          </a:xfrm>
          <a:prstGeom prst="rect">
            <a:avLst/>
          </a:prstGeom>
        </p:spPr>
        <p:txBody>
          <a:bodyPr vert="horz" lIns="98806" tIns="49402" rIns="98806" bIns="49402" rtlCol="0"/>
          <a:lstStyle>
            <a:lvl1pPr algn="r">
              <a:defRPr sz="1400" i="0" smtClean="0">
                <a:cs typeface="Arial" charset="0"/>
              </a:defRPr>
            </a:lvl1pPr>
          </a:lstStyle>
          <a:p>
            <a:pPr>
              <a:defRPr/>
            </a:pPr>
            <a:r>
              <a:rPr lang="en-US" sz="1000">
                <a:latin typeface="Arial" panose="020B0604020202020204" pitchFamily="34" charset="0"/>
                <a:cs typeface="Arial" panose="020B0604020202020204" pitchFamily="34" charset="0"/>
              </a:rPr>
              <a:t>3/9/2025 am</a:t>
            </a:r>
          </a:p>
        </p:txBody>
      </p:sp>
      <p:sp>
        <p:nvSpPr>
          <p:cNvPr id="4" name="Footer Placeholder 3">
            <a:extLst>
              <a:ext uri="{FF2B5EF4-FFF2-40B4-BE49-F238E27FC236}">
                <a16:creationId xmlns:a16="http://schemas.microsoft.com/office/drawing/2014/main" id="{9F202AB4-8807-4339-EC9D-6A2AB4D8AF92}"/>
              </a:ext>
            </a:extLst>
          </p:cNvPr>
          <p:cNvSpPr>
            <a:spLocks noGrp="1"/>
          </p:cNvSpPr>
          <p:nvPr>
            <p:ph type="ftr" sz="quarter" idx="2"/>
          </p:nvPr>
        </p:nvSpPr>
        <p:spPr>
          <a:xfrm>
            <a:off x="2" y="9720362"/>
            <a:ext cx="3078048" cy="510974"/>
          </a:xfrm>
          <a:prstGeom prst="rect">
            <a:avLst/>
          </a:prstGeom>
        </p:spPr>
        <p:txBody>
          <a:bodyPr vert="horz" lIns="98806" tIns="49402" rIns="98806" bIns="49402" rtlCol="0" anchor="b"/>
          <a:lstStyle>
            <a:lvl1pPr algn="l">
              <a:defRPr sz="1400" i="0" smtClean="0">
                <a:cs typeface="Arial" charset="0"/>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7CB0A57A-4327-AB42-F26C-EFACB2BAB250}"/>
              </a:ext>
            </a:extLst>
          </p:cNvPr>
          <p:cNvSpPr>
            <a:spLocks noGrp="1"/>
          </p:cNvSpPr>
          <p:nvPr>
            <p:ph type="sldNum" sz="quarter" idx="3"/>
          </p:nvPr>
        </p:nvSpPr>
        <p:spPr>
          <a:xfrm>
            <a:off x="4022888" y="9720362"/>
            <a:ext cx="3078048" cy="510974"/>
          </a:xfrm>
          <a:prstGeom prst="rect">
            <a:avLst/>
          </a:prstGeom>
        </p:spPr>
        <p:txBody>
          <a:bodyPr vert="horz" wrap="square" lIns="98806" tIns="49402" rIns="98806" bIns="49402" numCol="1" anchor="b" anchorCtr="0" compatLnSpc="1">
            <a:prstTxWarp prst="textNoShape">
              <a:avLst/>
            </a:prstTxWarp>
          </a:bodyPr>
          <a:lstStyle>
            <a:lvl1pPr algn="r">
              <a:defRPr sz="1400" i="0"/>
            </a:lvl1pPr>
          </a:lstStyle>
          <a:p>
            <a:fld id="{8614570C-3BC9-4A15-A5FD-488D82228E72}" type="slidenum">
              <a:rPr lang="en-US" altLang="en-US" sz="1000">
                <a:latin typeface="Arial" panose="020B0604020202020204" pitchFamily="34" charset="0"/>
              </a:rPr>
              <a:pPr/>
              <a:t>‹#›</a:t>
            </a:fld>
            <a:endParaRPr lang="en-US" altLang="en-US" sz="1000">
              <a:latin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F38E746-AADC-F787-BD6A-07B2ED497051}"/>
              </a:ext>
            </a:extLst>
          </p:cNvPr>
          <p:cNvSpPr>
            <a:spLocks noGrp="1" noChangeArrowheads="1"/>
          </p:cNvSpPr>
          <p:nvPr>
            <p:ph type="hdr" sz="quarter"/>
          </p:nvPr>
        </p:nvSpPr>
        <p:spPr bwMode="auto">
          <a:xfrm>
            <a:off x="2" y="3"/>
            <a:ext cx="3078048" cy="510974"/>
          </a:xfrm>
          <a:prstGeom prst="rect">
            <a:avLst/>
          </a:prstGeom>
          <a:noFill/>
          <a:ln w="9525">
            <a:noFill/>
            <a:miter lim="800000"/>
            <a:headEnd/>
            <a:tailEnd/>
          </a:ln>
          <a:effectLst/>
        </p:spPr>
        <p:txBody>
          <a:bodyPr vert="horz" wrap="square" lIns="98806" tIns="49402" rIns="98806" bIns="49402" numCol="1" anchor="t" anchorCtr="0" compatLnSpc="1">
            <a:prstTxWarp prst="textNoShape">
              <a:avLst/>
            </a:prstTxWarp>
          </a:bodyPr>
          <a:lstStyle>
            <a:lvl1pPr>
              <a:defRPr sz="1400" i="0">
                <a:latin typeface="Arial" charset="0"/>
                <a:cs typeface="Arial" charset="0"/>
              </a:defRPr>
            </a:lvl1pPr>
          </a:lstStyle>
          <a:p>
            <a:pPr>
              <a:defRPr/>
            </a:pPr>
            <a:r>
              <a:rPr lang="en-US"/>
              <a:t>Randy Childs</a:t>
            </a:r>
          </a:p>
        </p:txBody>
      </p:sp>
      <p:sp>
        <p:nvSpPr>
          <p:cNvPr id="8195" name="Rectangle 3">
            <a:extLst>
              <a:ext uri="{FF2B5EF4-FFF2-40B4-BE49-F238E27FC236}">
                <a16:creationId xmlns:a16="http://schemas.microsoft.com/office/drawing/2014/main" id="{681DBF8A-7BF2-8F8E-DB22-656C5F5343AD}"/>
              </a:ext>
            </a:extLst>
          </p:cNvPr>
          <p:cNvSpPr>
            <a:spLocks noGrp="1" noChangeArrowheads="1"/>
          </p:cNvSpPr>
          <p:nvPr>
            <p:ph type="dt" idx="1"/>
          </p:nvPr>
        </p:nvSpPr>
        <p:spPr bwMode="auto">
          <a:xfrm>
            <a:off x="4022888" y="3"/>
            <a:ext cx="3078048" cy="510974"/>
          </a:xfrm>
          <a:prstGeom prst="rect">
            <a:avLst/>
          </a:prstGeom>
          <a:noFill/>
          <a:ln w="9525">
            <a:noFill/>
            <a:miter lim="800000"/>
            <a:headEnd/>
            <a:tailEnd/>
          </a:ln>
          <a:effectLst/>
        </p:spPr>
        <p:txBody>
          <a:bodyPr vert="horz" wrap="square" lIns="98806" tIns="49402" rIns="98806" bIns="49402" numCol="1" anchor="t" anchorCtr="0" compatLnSpc="1">
            <a:prstTxWarp prst="textNoShape">
              <a:avLst/>
            </a:prstTxWarp>
          </a:bodyPr>
          <a:lstStyle>
            <a:lvl1pPr algn="r">
              <a:defRPr sz="1400" i="0" smtClean="0">
                <a:latin typeface="Arial" charset="0"/>
                <a:cs typeface="Arial" charset="0"/>
              </a:defRPr>
            </a:lvl1pPr>
          </a:lstStyle>
          <a:p>
            <a:pPr>
              <a:defRPr/>
            </a:pPr>
            <a:r>
              <a:rPr lang="en-US"/>
              <a:t>3/9/2025 am</a:t>
            </a:r>
          </a:p>
        </p:txBody>
      </p:sp>
      <p:sp>
        <p:nvSpPr>
          <p:cNvPr id="19460" name="Rectangle 4">
            <a:extLst>
              <a:ext uri="{FF2B5EF4-FFF2-40B4-BE49-F238E27FC236}">
                <a16:creationId xmlns:a16="http://schemas.microsoft.com/office/drawing/2014/main" id="{049CBED8-3F24-F45D-F2D8-73ABC38C45FB}"/>
              </a:ext>
            </a:extLst>
          </p:cNvPr>
          <p:cNvSpPr>
            <a:spLocks noGrp="1" noRot="1" noChangeAspect="1" noChangeArrowheads="1" noTextEdit="1"/>
          </p:cNvSpPr>
          <p:nvPr>
            <p:ph type="sldImg" idx="2"/>
          </p:nvPr>
        </p:nvSpPr>
        <p:spPr bwMode="auto">
          <a:xfrm>
            <a:off x="995363" y="768350"/>
            <a:ext cx="5111750" cy="3835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E7AD1253-FE29-3A26-0266-A2A85C51DCDE}"/>
              </a:ext>
            </a:extLst>
          </p:cNvPr>
          <p:cNvSpPr>
            <a:spLocks noGrp="1" noChangeArrowheads="1"/>
          </p:cNvSpPr>
          <p:nvPr>
            <p:ph type="body" sz="quarter" idx="3"/>
          </p:nvPr>
        </p:nvSpPr>
        <p:spPr bwMode="auto">
          <a:xfrm>
            <a:off x="710558" y="4861026"/>
            <a:ext cx="5681363" cy="4603846"/>
          </a:xfrm>
          <a:prstGeom prst="rect">
            <a:avLst/>
          </a:prstGeom>
          <a:noFill/>
          <a:ln w="9525">
            <a:noFill/>
            <a:miter lim="800000"/>
            <a:headEnd/>
            <a:tailEnd/>
          </a:ln>
          <a:effectLst/>
        </p:spPr>
        <p:txBody>
          <a:bodyPr vert="horz" wrap="square" lIns="98806" tIns="49402" rIns="98806" bIns="494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a:extLst>
              <a:ext uri="{FF2B5EF4-FFF2-40B4-BE49-F238E27FC236}">
                <a16:creationId xmlns:a16="http://schemas.microsoft.com/office/drawing/2014/main" id="{C5079530-510B-104C-A907-8BF990399C88}"/>
              </a:ext>
            </a:extLst>
          </p:cNvPr>
          <p:cNvSpPr>
            <a:spLocks noGrp="1" noChangeArrowheads="1"/>
          </p:cNvSpPr>
          <p:nvPr>
            <p:ph type="ftr" sz="quarter" idx="4"/>
          </p:nvPr>
        </p:nvSpPr>
        <p:spPr bwMode="auto">
          <a:xfrm>
            <a:off x="2" y="9720362"/>
            <a:ext cx="3078048" cy="510974"/>
          </a:xfrm>
          <a:prstGeom prst="rect">
            <a:avLst/>
          </a:prstGeom>
          <a:noFill/>
          <a:ln w="9525">
            <a:noFill/>
            <a:miter lim="800000"/>
            <a:headEnd/>
            <a:tailEnd/>
          </a:ln>
          <a:effectLst/>
        </p:spPr>
        <p:txBody>
          <a:bodyPr vert="horz" wrap="square" lIns="98806" tIns="49402" rIns="98806" bIns="49402" numCol="1" anchor="b" anchorCtr="0" compatLnSpc="1">
            <a:prstTxWarp prst="textNoShape">
              <a:avLst/>
            </a:prstTxWarp>
          </a:bodyPr>
          <a:lstStyle>
            <a:lvl1pPr>
              <a:defRPr sz="1400" i="0" smtClean="0">
                <a:latin typeface="Arial" charset="0"/>
                <a:cs typeface="Arial" charset="0"/>
              </a:defRPr>
            </a:lvl1pPr>
          </a:lstStyle>
          <a:p>
            <a:pPr>
              <a:defRPr/>
            </a:pPr>
            <a:r>
              <a:rPr lang="en-US"/>
              <a:t>Randy Childs</a:t>
            </a:r>
          </a:p>
        </p:txBody>
      </p:sp>
      <p:sp>
        <p:nvSpPr>
          <p:cNvPr id="8199" name="Rectangle 7">
            <a:extLst>
              <a:ext uri="{FF2B5EF4-FFF2-40B4-BE49-F238E27FC236}">
                <a16:creationId xmlns:a16="http://schemas.microsoft.com/office/drawing/2014/main" id="{DE1AC8B7-1413-6EF8-645E-8FAE060ACD9B}"/>
              </a:ext>
            </a:extLst>
          </p:cNvPr>
          <p:cNvSpPr>
            <a:spLocks noGrp="1" noChangeArrowheads="1"/>
          </p:cNvSpPr>
          <p:nvPr>
            <p:ph type="sldNum" sz="quarter" idx="5"/>
          </p:nvPr>
        </p:nvSpPr>
        <p:spPr bwMode="auto">
          <a:xfrm>
            <a:off x="4022888" y="9720362"/>
            <a:ext cx="3078048" cy="510974"/>
          </a:xfrm>
          <a:prstGeom prst="rect">
            <a:avLst/>
          </a:prstGeom>
          <a:noFill/>
          <a:ln w="9525">
            <a:noFill/>
            <a:miter lim="800000"/>
            <a:headEnd/>
            <a:tailEnd/>
          </a:ln>
          <a:effectLst/>
        </p:spPr>
        <p:txBody>
          <a:bodyPr vert="horz" wrap="square" lIns="98806" tIns="49402" rIns="98806" bIns="49402" numCol="1" anchor="b" anchorCtr="0" compatLnSpc="1">
            <a:prstTxWarp prst="textNoShape">
              <a:avLst/>
            </a:prstTxWarp>
          </a:bodyPr>
          <a:lstStyle>
            <a:lvl1pPr algn="r">
              <a:defRPr sz="1400" i="0">
                <a:latin typeface="Arial" panose="020B0604020202020204" pitchFamily="34" charset="0"/>
              </a:defRPr>
            </a:lvl1pPr>
          </a:lstStyle>
          <a:p>
            <a:fld id="{A76E8C70-1E7A-475C-8A2F-A97ABBD7B978}"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F0C8DBB6-320A-9488-A759-7C0D3AF99EB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E850B416-BEC6-49DD-AF5B-92BD5EAAD2BE}" type="slidenum">
              <a:rPr lang="en-US" altLang="en-US" i="0">
                <a:latin typeface="Arial" panose="020B0604020202020204" pitchFamily="34" charset="0"/>
              </a:rPr>
              <a:pPr eaLnBrk="1" hangingPunct="1"/>
              <a:t>1</a:t>
            </a:fld>
            <a:endParaRPr lang="en-US" altLang="en-US" i="0">
              <a:latin typeface="Arial" panose="020B0604020202020204" pitchFamily="34" charset="0"/>
            </a:endParaRPr>
          </a:p>
        </p:txBody>
      </p:sp>
      <p:sp>
        <p:nvSpPr>
          <p:cNvPr id="20483" name="Rectangle 2">
            <a:extLst>
              <a:ext uri="{FF2B5EF4-FFF2-40B4-BE49-F238E27FC236}">
                <a16:creationId xmlns:a16="http://schemas.microsoft.com/office/drawing/2014/main" id="{AC0D1FC9-14A8-5C94-0871-C938B2C8FB45}"/>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7B27D3C8-8DAC-B291-C0D9-70FD2F8F7B9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a:p>
            <a:pPr eaLnBrk="1" hangingPunct="1"/>
            <a:endParaRPr lang="en-US" altLang="en-US" dirty="0">
              <a:latin typeface="Arial" panose="020B0604020202020204" pitchFamily="34" charset="0"/>
              <a:cs typeface="Arial" panose="020B0604020202020204" pitchFamily="34" charset="0"/>
            </a:endParaRPr>
          </a:p>
        </p:txBody>
      </p:sp>
      <p:sp>
        <p:nvSpPr>
          <p:cNvPr id="20485" name="Date Placeholder 1">
            <a:extLst>
              <a:ext uri="{FF2B5EF4-FFF2-40B4-BE49-F238E27FC236}">
                <a16:creationId xmlns:a16="http://schemas.microsoft.com/office/drawing/2014/main" id="{E14445ED-9D8C-88AF-E3C8-92F129A7C92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0A1F6CC6-6EF0-1228-0124-A36591A16A48}"/>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163B51C3-7996-2548-EEE8-79DD63D99B5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678AE58A-8F75-43D6-89CF-D8490A165DB6}" type="slidenum">
              <a:rPr lang="en-US" altLang="en-US" i="0">
                <a:latin typeface="Arial" panose="020B0604020202020204" pitchFamily="34" charset="0"/>
              </a:rPr>
              <a:pPr eaLnBrk="1" hangingPunct="1"/>
              <a:t>10</a:t>
            </a:fld>
            <a:endParaRPr lang="en-US" altLang="en-US" i="0">
              <a:latin typeface="Arial" panose="020B0604020202020204" pitchFamily="34" charset="0"/>
            </a:endParaRPr>
          </a:p>
        </p:txBody>
      </p:sp>
      <p:sp>
        <p:nvSpPr>
          <p:cNvPr id="28675" name="Rectangle 2">
            <a:extLst>
              <a:ext uri="{FF2B5EF4-FFF2-40B4-BE49-F238E27FC236}">
                <a16:creationId xmlns:a16="http://schemas.microsoft.com/office/drawing/2014/main" id="{EE19AD0A-A26A-4388-E25A-38ECBD9C484D}"/>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745B255A-96DE-0C03-9BF1-0F9E7992A9E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0" i="0" dirty="0">
                <a:solidFill>
                  <a:srgbClr val="000000"/>
                </a:solidFill>
                <a:effectLst/>
                <a:latin typeface="Arial" panose="020B0604020202020204" pitchFamily="34" charset="0"/>
                <a:cs typeface="Arial" panose="020B0604020202020204" pitchFamily="34" charset="0"/>
              </a:rPr>
              <a:t>1 Peter 3:13-17 Who is there to harm you if you prove zealous for what is good? </a:t>
            </a:r>
            <a:r>
              <a:rPr lang="en-US" b="1" i="0" baseline="30000" dirty="0">
                <a:solidFill>
                  <a:srgbClr val="000000"/>
                </a:solidFill>
                <a:effectLst/>
                <a:latin typeface="Arial" panose="020B0604020202020204" pitchFamily="34" charset="0"/>
                <a:cs typeface="Arial" panose="020B0604020202020204" pitchFamily="34" charset="0"/>
              </a:rPr>
              <a:t>14 </a:t>
            </a:r>
            <a:r>
              <a:rPr lang="en-US" b="0" i="0" dirty="0">
                <a:solidFill>
                  <a:srgbClr val="000000"/>
                </a:solidFill>
                <a:effectLst/>
                <a:latin typeface="Arial" panose="020B0604020202020204" pitchFamily="34" charset="0"/>
                <a:cs typeface="Arial" panose="020B0604020202020204" pitchFamily="34" charset="0"/>
              </a:rPr>
              <a:t>But even if you should suffer for the sake of righteousness, you are blessed. </a:t>
            </a:r>
            <a:r>
              <a:rPr lang="en-US" b="0" i="0" cap="small" dirty="0">
                <a:solidFill>
                  <a:srgbClr val="000000"/>
                </a:solidFill>
                <a:effectLst/>
                <a:latin typeface="Arial" panose="020B0604020202020204" pitchFamily="34" charset="0"/>
                <a:cs typeface="Arial" panose="020B0604020202020204" pitchFamily="34" charset="0"/>
              </a:rPr>
              <a:t>And do not fear their</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intimidation, and do not be troubled</a:t>
            </a:r>
            <a:r>
              <a:rPr lang="en-US" b="0" i="0" dirty="0">
                <a:solidFill>
                  <a:srgbClr val="000000"/>
                </a:solidFill>
                <a:effectLst/>
                <a:latin typeface="Arial" panose="020B0604020202020204" pitchFamily="34" charset="0"/>
                <a:cs typeface="Arial" panose="020B0604020202020204" pitchFamily="34" charset="0"/>
              </a:rPr>
              <a:t>, </a:t>
            </a:r>
            <a:r>
              <a:rPr lang="en-US" b="1" i="0" baseline="30000" dirty="0">
                <a:solidFill>
                  <a:srgbClr val="000000"/>
                </a:solidFill>
                <a:effectLst/>
                <a:latin typeface="Arial" panose="020B0604020202020204" pitchFamily="34" charset="0"/>
                <a:cs typeface="Arial" panose="020B0604020202020204" pitchFamily="34" charset="0"/>
              </a:rPr>
              <a:t>15 </a:t>
            </a:r>
            <a:r>
              <a:rPr lang="en-US" b="0" i="0" dirty="0">
                <a:solidFill>
                  <a:srgbClr val="000000"/>
                </a:solidFill>
                <a:effectLst/>
                <a:latin typeface="Arial" panose="020B0604020202020204" pitchFamily="34" charset="0"/>
                <a:cs typeface="Arial" panose="020B0604020202020204" pitchFamily="34" charset="0"/>
              </a:rPr>
              <a:t>but sanctify Christ as Lord in your hearts, always </a:t>
            </a:r>
            <a:r>
              <a:rPr lang="en-US" b="0" i="1" dirty="0">
                <a:solidFill>
                  <a:srgbClr val="000000"/>
                </a:solidFill>
                <a:effectLst/>
                <a:latin typeface="Arial" panose="020B0604020202020204" pitchFamily="34" charset="0"/>
                <a:cs typeface="Arial" panose="020B0604020202020204" pitchFamily="34" charset="0"/>
              </a:rPr>
              <a:t>being</a:t>
            </a:r>
            <a:r>
              <a:rPr lang="en-US" b="0" i="0" dirty="0">
                <a:solidFill>
                  <a:srgbClr val="000000"/>
                </a:solidFill>
                <a:effectLst/>
                <a:latin typeface="Arial" panose="020B0604020202020204" pitchFamily="34" charset="0"/>
                <a:cs typeface="Arial" panose="020B0604020202020204" pitchFamily="34" charset="0"/>
              </a:rPr>
              <a:t> ready to make a defense to everyone who asks you to give an account for the hope that is in you, yet with gentleness and reverence; </a:t>
            </a:r>
          </a:p>
        </p:txBody>
      </p:sp>
      <p:sp>
        <p:nvSpPr>
          <p:cNvPr id="28677" name="Date Placeholder 1">
            <a:extLst>
              <a:ext uri="{FF2B5EF4-FFF2-40B4-BE49-F238E27FC236}">
                <a16:creationId xmlns:a16="http://schemas.microsoft.com/office/drawing/2014/main" id="{CC91F057-657A-6EE6-889B-F7E055DF3056}"/>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F33BDAC4-14DB-5993-CE03-65A92886CC32}"/>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DB47E97E-786D-ACA5-9E23-C042134A81B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C942247A-EBAC-4FF4-A58E-CE2C40700103}" type="slidenum">
              <a:rPr lang="en-US" altLang="en-US" i="0">
                <a:latin typeface="Arial" panose="020B0604020202020204" pitchFamily="34" charset="0"/>
              </a:rPr>
              <a:pPr eaLnBrk="1" hangingPunct="1"/>
              <a:t>11</a:t>
            </a:fld>
            <a:endParaRPr lang="en-US" altLang="en-US" i="0">
              <a:latin typeface="Arial" panose="020B0604020202020204" pitchFamily="34" charset="0"/>
            </a:endParaRPr>
          </a:p>
        </p:txBody>
      </p:sp>
      <p:sp>
        <p:nvSpPr>
          <p:cNvPr id="29699" name="Rectangle 2">
            <a:extLst>
              <a:ext uri="{FF2B5EF4-FFF2-40B4-BE49-F238E27FC236}">
                <a16:creationId xmlns:a16="http://schemas.microsoft.com/office/drawing/2014/main" id="{5294084A-8CD4-D610-DD78-4AD4F6BCE75E}"/>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0DAD0514-C0B4-8F9D-6FA5-E2C7FFC5F8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0" i="0" dirty="0">
                <a:solidFill>
                  <a:srgbClr val="000000"/>
                </a:solidFill>
                <a:effectLst/>
                <a:latin typeface="Arial" panose="020B0604020202020204" pitchFamily="34" charset="0"/>
                <a:cs typeface="Arial" panose="020B0604020202020204" pitchFamily="34" charset="0"/>
              </a:rPr>
              <a:t>1 Peter 4:1-4  Therefore, since Christ has suffered in the flesh, arm yourselves also with the same purpose, because he who has suffered in the flesh has ceased from sin, </a:t>
            </a:r>
            <a:r>
              <a:rPr lang="en-US" b="1" i="0" baseline="30000" dirty="0">
                <a:solidFill>
                  <a:srgbClr val="000000"/>
                </a:solidFill>
                <a:effectLst/>
                <a:latin typeface="Arial" panose="020B0604020202020204" pitchFamily="34" charset="0"/>
                <a:cs typeface="Arial" panose="020B0604020202020204" pitchFamily="34" charset="0"/>
              </a:rPr>
              <a:t>2 </a:t>
            </a:r>
            <a:r>
              <a:rPr lang="en-US" b="0" i="0" dirty="0">
                <a:solidFill>
                  <a:srgbClr val="000000"/>
                </a:solidFill>
                <a:effectLst/>
                <a:latin typeface="Arial" panose="020B0604020202020204" pitchFamily="34" charset="0"/>
                <a:cs typeface="Arial" panose="020B0604020202020204" pitchFamily="34" charset="0"/>
              </a:rPr>
              <a:t>so as to live the rest of the time in the flesh no longer for the lusts of men, but for the will of God. </a:t>
            </a:r>
            <a:r>
              <a:rPr lang="en-US" b="1" i="0" baseline="30000" dirty="0">
                <a:solidFill>
                  <a:srgbClr val="000000"/>
                </a:solidFill>
                <a:effectLst/>
                <a:latin typeface="Arial" panose="020B0604020202020204" pitchFamily="34" charset="0"/>
                <a:cs typeface="Arial" panose="020B0604020202020204" pitchFamily="34" charset="0"/>
              </a:rPr>
              <a:t>3 </a:t>
            </a:r>
            <a:r>
              <a:rPr lang="en-US" b="0" i="0" dirty="0">
                <a:solidFill>
                  <a:srgbClr val="000000"/>
                </a:solidFill>
                <a:effectLst/>
                <a:latin typeface="Arial" panose="020B0604020202020204" pitchFamily="34" charset="0"/>
                <a:cs typeface="Arial" panose="020B0604020202020204" pitchFamily="34" charset="0"/>
              </a:rPr>
              <a:t>For the time already past is sufficient </a:t>
            </a:r>
            <a:r>
              <a:rPr lang="en-US" b="0" i="1" dirty="0">
                <a:solidFill>
                  <a:srgbClr val="000000"/>
                </a:solidFill>
                <a:effectLst/>
                <a:latin typeface="Arial" panose="020B0604020202020204" pitchFamily="34" charset="0"/>
                <a:cs typeface="Arial" panose="020B0604020202020204" pitchFamily="34" charset="0"/>
              </a:rPr>
              <a:t>for you</a:t>
            </a:r>
            <a:r>
              <a:rPr lang="en-US" b="0" i="0" dirty="0">
                <a:solidFill>
                  <a:srgbClr val="000000"/>
                </a:solidFill>
                <a:effectLst/>
                <a:latin typeface="Arial" panose="020B0604020202020204" pitchFamily="34" charset="0"/>
                <a:cs typeface="Arial" panose="020B0604020202020204" pitchFamily="34" charset="0"/>
              </a:rPr>
              <a:t> to have carried out the desire of the Gentiles, having pursued a course of sensuality, lusts, drunkenness, carousing, drinking parties and abominable idolatries. </a:t>
            </a:r>
            <a:r>
              <a:rPr lang="en-US" b="1" i="0" baseline="30000" dirty="0">
                <a:solidFill>
                  <a:srgbClr val="000000"/>
                </a:solidFill>
                <a:effectLst/>
                <a:latin typeface="Arial" panose="020B0604020202020204" pitchFamily="34" charset="0"/>
                <a:cs typeface="Arial" panose="020B0604020202020204" pitchFamily="34" charset="0"/>
              </a:rPr>
              <a:t>4 </a:t>
            </a:r>
            <a:r>
              <a:rPr lang="en-US" b="0" i="0" dirty="0">
                <a:solidFill>
                  <a:srgbClr val="000000"/>
                </a:solidFill>
                <a:effectLst/>
                <a:latin typeface="Arial" panose="020B0604020202020204" pitchFamily="34" charset="0"/>
                <a:cs typeface="Arial" panose="020B0604020202020204" pitchFamily="34" charset="0"/>
              </a:rPr>
              <a:t>In </a:t>
            </a:r>
            <a:r>
              <a:rPr lang="en-US" b="0" i="1" dirty="0">
                <a:solidFill>
                  <a:srgbClr val="000000"/>
                </a:solidFill>
                <a:effectLst/>
                <a:latin typeface="Arial" panose="020B0604020202020204" pitchFamily="34" charset="0"/>
                <a:cs typeface="Arial" panose="020B0604020202020204" pitchFamily="34" charset="0"/>
              </a:rPr>
              <a:t>all</a:t>
            </a:r>
            <a:r>
              <a:rPr lang="en-US" b="0" i="0" dirty="0">
                <a:solidFill>
                  <a:srgbClr val="000000"/>
                </a:solidFill>
                <a:effectLst/>
                <a:latin typeface="Arial" panose="020B0604020202020204" pitchFamily="34" charset="0"/>
                <a:cs typeface="Arial" panose="020B0604020202020204" pitchFamily="34" charset="0"/>
              </a:rPr>
              <a:t> this, they are surprised that you do not run with </a:t>
            </a:r>
            <a:r>
              <a:rPr lang="en-US" b="0" i="1" dirty="0">
                <a:solidFill>
                  <a:srgbClr val="000000"/>
                </a:solidFill>
                <a:effectLst/>
                <a:latin typeface="Arial" panose="020B0604020202020204" pitchFamily="34" charset="0"/>
                <a:cs typeface="Arial" panose="020B0604020202020204" pitchFamily="34" charset="0"/>
              </a:rPr>
              <a:t>them</a:t>
            </a:r>
            <a:r>
              <a:rPr lang="en-US" b="0" i="0" dirty="0">
                <a:solidFill>
                  <a:srgbClr val="000000"/>
                </a:solidFill>
                <a:effectLst/>
                <a:latin typeface="Arial" panose="020B0604020202020204" pitchFamily="34" charset="0"/>
                <a:cs typeface="Arial" panose="020B0604020202020204" pitchFamily="34" charset="0"/>
              </a:rPr>
              <a:t> into the same excesses of dissipation, and they malign </a:t>
            </a:r>
            <a:r>
              <a:rPr lang="en-US" b="0" i="1" dirty="0">
                <a:solidFill>
                  <a:srgbClr val="000000"/>
                </a:solidFill>
                <a:effectLst/>
                <a:latin typeface="Arial" panose="020B0604020202020204" pitchFamily="34" charset="0"/>
                <a:cs typeface="Arial" panose="020B0604020202020204" pitchFamily="34" charset="0"/>
              </a:rPr>
              <a:t>you</a:t>
            </a:r>
            <a:r>
              <a:rPr lang="en-US" b="0" i="0" dirty="0">
                <a:solidFill>
                  <a:srgbClr val="000000"/>
                </a:solidFill>
                <a:effectLst/>
                <a:latin typeface="Arial" panose="020B0604020202020204" pitchFamily="34" charset="0"/>
                <a:cs typeface="Arial" panose="020B0604020202020204" pitchFamily="34" charset="0"/>
              </a:rPr>
              <a:t>; </a:t>
            </a:r>
          </a:p>
          <a:p>
            <a:pPr eaLnBrk="1" hangingPunct="1"/>
            <a:endParaRPr lang="en-US" altLang="en-US" b="0" i="0" dirty="0">
              <a:solidFill>
                <a:srgbClr val="000000"/>
              </a:solidFill>
              <a:effectLst/>
              <a:latin typeface="Arial" panose="020B0604020202020204" pitchFamily="34" charset="0"/>
              <a:cs typeface="Arial" panose="020B0604020202020204" pitchFamily="34" charset="0"/>
            </a:endParaRPr>
          </a:p>
          <a:p>
            <a:pPr eaLnBrk="1" hangingPunct="1"/>
            <a:r>
              <a:rPr lang="en-US" altLang="en-US" b="0" i="0" dirty="0">
                <a:solidFill>
                  <a:srgbClr val="000000"/>
                </a:solidFill>
                <a:effectLst/>
                <a:latin typeface="Arial" panose="020B0604020202020204" pitchFamily="34" charset="0"/>
                <a:cs typeface="Arial" panose="020B0604020202020204" pitchFamily="34" charset="0"/>
              </a:rPr>
              <a:t>1 Peter 4:15-16 </a:t>
            </a:r>
            <a:r>
              <a:rPr lang="en-US" b="0" i="0" dirty="0">
                <a:solidFill>
                  <a:srgbClr val="000000"/>
                </a:solidFill>
                <a:effectLst/>
                <a:latin typeface="Arial" panose="020B0604020202020204" pitchFamily="34" charset="0"/>
                <a:cs typeface="Arial" panose="020B0604020202020204" pitchFamily="34" charset="0"/>
              </a:rPr>
              <a:t>Make sure that none of you suffers as a murderer, or thief, or evildoer, or a troublesome meddler; </a:t>
            </a:r>
            <a:r>
              <a:rPr lang="en-US" b="1" i="0" baseline="30000" dirty="0">
                <a:solidFill>
                  <a:srgbClr val="000000"/>
                </a:solidFill>
                <a:effectLst/>
                <a:latin typeface="Arial" panose="020B0604020202020204" pitchFamily="34" charset="0"/>
                <a:cs typeface="Arial" panose="020B0604020202020204" pitchFamily="34" charset="0"/>
              </a:rPr>
              <a:t>16 </a:t>
            </a:r>
            <a:r>
              <a:rPr lang="en-US" b="0" i="0" dirty="0">
                <a:solidFill>
                  <a:srgbClr val="000000"/>
                </a:solidFill>
                <a:effectLst/>
                <a:latin typeface="Arial" panose="020B0604020202020204" pitchFamily="34" charset="0"/>
                <a:cs typeface="Arial" panose="020B0604020202020204" pitchFamily="34" charset="0"/>
              </a:rPr>
              <a:t>but if </a:t>
            </a:r>
            <a:r>
              <a:rPr lang="en-US" b="0" i="1" dirty="0">
                <a:solidFill>
                  <a:srgbClr val="000000"/>
                </a:solidFill>
                <a:effectLst/>
                <a:latin typeface="Arial" panose="020B0604020202020204" pitchFamily="34" charset="0"/>
                <a:cs typeface="Arial" panose="020B0604020202020204" pitchFamily="34" charset="0"/>
              </a:rPr>
              <a:t>anyone suffers</a:t>
            </a:r>
            <a:r>
              <a:rPr lang="en-US" b="0" i="0" dirty="0">
                <a:solidFill>
                  <a:srgbClr val="000000"/>
                </a:solidFill>
                <a:effectLst/>
                <a:latin typeface="Arial" panose="020B0604020202020204" pitchFamily="34" charset="0"/>
                <a:cs typeface="Arial" panose="020B0604020202020204" pitchFamily="34" charset="0"/>
              </a:rPr>
              <a:t> as a Christian, he is not to be ashamed, but is to glorify God in this name.</a:t>
            </a:r>
            <a:endParaRPr lang="en-US" altLang="en-US" dirty="0">
              <a:latin typeface="Arial" panose="020B0604020202020204" pitchFamily="34" charset="0"/>
              <a:cs typeface="Arial" panose="020B0604020202020204" pitchFamily="34" charset="0"/>
            </a:endParaRPr>
          </a:p>
        </p:txBody>
      </p:sp>
      <p:sp>
        <p:nvSpPr>
          <p:cNvPr id="29701" name="Date Placeholder 1">
            <a:extLst>
              <a:ext uri="{FF2B5EF4-FFF2-40B4-BE49-F238E27FC236}">
                <a16:creationId xmlns:a16="http://schemas.microsoft.com/office/drawing/2014/main" id="{E1E670CD-305F-8E41-F457-9419D737112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B4F0961F-C7F6-C203-F600-27C5CD2AB8AD}"/>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C835236C-CF9D-4A02-B8F9-EF807AD5E4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F4F6940B-B6C7-43DE-813D-03D7FC82877E}" type="slidenum">
              <a:rPr lang="en-US" altLang="en-US" i="0">
                <a:latin typeface="Arial" panose="020B0604020202020204" pitchFamily="34" charset="0"/>
              </a:rPr>
              <a:pPr eaLnBrk="1" hangingPunct="1"/>
              <a:t>12</a:t>
            </a:fld>
            <a:endParaRPr lang="en-US" altLang="en-US" i="0">
              <a:latin typeface="Arial" panose="020B0604020202020204" pitchFamily="34" charset="0"/>
            </a:endParaRPr>
          </a:p>
        </p:txBody>
      </p:sp>
      <p:sp>
        <p:nvSpPr>
          <p:cNvPr id="30723" name="Rectangle 2">
            <a:extLst>
              <a:ext uri="{FF2B5EF4-FFF2-40B4-BE49-F238E27FC236}">
                <a16:creationId xmlns:a16="http://schemas.microsoft.com/office/drawing/2014/main" id="{78F59E75-41CF-B080-A9C5-FD7828656886}"/>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EC40150E-FA21-BF8C-650F-B8E1129786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b="0" i="0" dirty="0">
                <a:solidFill>
                  <a:srgbClr val="000000"/>
                </a:solidFill>
                <a:effectLst/>
                <a:latin typeface="Arial" panose="020B0604020202020204" pitchFamily="34" charset="0"/>
                <a:cs typeface="Arial" panose="020B0604020202020204" pitchFamily="34" charset="0"/>
              </a:rPr>
              <a:t>1 Peter 5:5-7 “You younger men, likewise, be subject to </a:t>
            </a:r>
            <a:r>
              <a:rPr lang="en-US" b="0" i="1" dirty="0">
                <a:solidFill>
                  <a:srgbClr val="000000"/>
                </a:solidFill>
                <a:effectLst/>
                <a:latin typeface="Arial" panose="020B0604020202020204" pitchFamily="34" charset="0"/>
                <a:cs typeface="Arial" panose="020B0604020202020204" pitchFamily="34" charset="0"/>
              </a:rPr>
              <a:t>your</a:t>
            </a:r>
            <a:r>
              <a:rPr lang="en-US" b="0" i="0" dirty="0">
                <a:solidFill>
                  <a:srgbClr val="000000"/>
                </a:solidFill>
                <a:effectLst/>
                <a:latin typeface="Arial" panose="020B0604020202020204" pitchFamily="34" charset="0"/>
                <a:cs typeface="Arial" panose="020B0604020202020204" pitchFamily="34" charset="0"/>
              </a:rPr>
              <a:t> elders; and all of you, clothe yourselves with humility toward one another, for </a:t>
            </a:r>
            <a:r>
              <a:rPr lang="en-US" b="0" i="0" cap="small" dirty="0">
                <a:solidFill>
                  <a:srgbClr val="000000"/>
                </a:solidFill>
                <a:effectLst/>
                <a:latin typeface="Arial" panose="020B0604020202020204" pitchFamily="34" charset="0"/>
                <a:cs typeface="Arial" panose="020B0604020202020204" pitchFamily="34" charset="0"/>
              </a:rPr>
              <a:t>God is opposed to the proud, but gives grace to the humble</a:t>
            </a:r>
            <a:r>
              <a:rPr lang="en-US" b="0" i="0" dirty="0">
                <a:solidFill>
                  <a:srgbClr val="000000"/>
                </a:solidFill>
                <a:effectLst/>
                <a:latin typeface="Arial" panose="020B0604020202020204" pitchFamily="34" charset="0"/>
                <a:cs typeface="Arial" panose="020B0604020202020204" pitchFamily="34" charset="0"/>
              </a:rPr>
              <a:t>.</a:t>
            </a:r>
          </a:p>
          <a:p>
            <a:pPr algn="l"/>
            <a:r>
              <a:rPr lang="en-US" b="1" i="0" baseline="30000" dirty="0">
                <a:solidFill>
                  <a:srgbClr val="000000"/>
                </a:solidFill>
                <a:effectLst/>
                <a:latin typeface="Arial" panose="020B0604020202020204" pitchFamily="34" charset="0"/>
                <a:cs typeface="Arial" panose="020B0604020202020204" pitchFamily="34" charset="0"/>
              </a:rPr>
              <a:t>6 </a:t>
            </a:r>
            <a:r>
              <a:rPr lang="en-US" b="0" i="0" dirty="0">
                <a:solidFill>
                  <a:srgbClr val="000000"/>
                </a:solidFill>
                <a:effectLst/>
                <a:latin typeface="Arial" panose="020B0604020202020204" pitchFamily="34" charset="0"/>
                <a:cs typeface="Arial" panose="020B0604020202020204" pitchFamily="34" charset="0"/>
              </a:rPr>
              <a:t>Therefore humble yourselves under the mighty hand of God, that He may exalt you at the proper time, </a:t>
            </a:r>
            <a:r>
              <a:rPr lang="en-US" b="1" i="0" baseline="30000" dirty="0">
                <a:solidFill>
                  <a:srgbClr val="000000"/>
                </a:solidFill>
                <a:effectLst/>
                <a:latin typeface="Arial" panose="020B0604020202020204" pitchFamily="34" charset="0"/>
                <a:cs typeface="Arial" panose="020B0604020202020204" pitchFamily="34" charset="0"/>
              </a:rPr>
              <a:t>7 </a:t>
            </a:r>
            <a:r>
              <a:rPr lang="en-US" b="0" i="0" dirty="0">
                <a:solidFill>
                  <a:srgbClr val="000000"/>
                </a:solidFill>
                <a:effectLst/>
                <a:latin typeface="Arial" panose="020B0604020202020204" pitchFamily="34" charset="0"/>
                <a:cs typeface="Arial" panose="020B0604020202020204" pitchFamily="34" charset="0"/>
              </a:rPr>
              <a:t>casting all your anxiety on Him, because He cares for you.</a:t>
            </a:r>
          </a:p>
          <a:p>
            <a:pPr eaLnBrk="1" hangingPunct="1"/>
            <a:endParaRPr lang="en-US" altLang="en-US" dirty="0">
              <a:latin typeface="Arial" panose="020B0604020202020204" pitchFamily="34" charset="0"/>
              <a:cs typeface="Arial" panose="020B0604020202020204" pitchFamily="34" charset="0"/>
            </a:endParaRPr>
          </a:p>
        </p:txBody>
      </p:sp>
      <p:sp>
        <p:nvSpPr>
          <p:cNvPr id="30725" name="Date Placeholder 1">
            <a:extLst>
              <a:ext uri="{FF2B5EF4-FFF2-40B4-BE49-F238E27FC236}">
                <a16:creationId xmlns:a16="http://schemas.microsoft.com/office/drawing/2014/main" id="{627F1E88-5E97-AA90-1CF8-701FC41E909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78894B59-23ED-2906-E31F-3A200543AC19}"/>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B4CB58CE-376A-665B-7709-6B5FACEAC83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697D6C95-BDAF-434C-AE40-4AFA76C109F3}" type="slidenum">
              <a:rPr lang="en-US" altLang="en-US" i="0">
                <a:latin typeface="Arial" panose="020B0604020202020204" pitchFamily="34" charset="0"/>
              </a:rPr>
              <a:pPr eaLnBrk="1" hangingPunct="1"/>
              <a:t>13</a:t>
            </a:fld>
            <a:endParaRPr lang="en-US" altLang="en-US" i="0">
              <a:latin typeface="Arial" panose="020B0604020202020204" pitchFamily="34" charset="0"/>
            </a:endParaRPr>
          </a:p>
        </p:txBody>
      </p:sp>
      <p:sp>
        <p:nvSpPr>
          <p:cNvPr id="31747" name="Rectangle 2">
            <a:extLst>
              <a:ext uri="{FF2B5EF4-FFF2-40B4-BE49-F238E27FC236}">
                <a16:creationId xmlns:a16="http://schemas.microsoft.com/office/drawing/2014/main" id="{D9439C46-2B64-7363-F512-39E226536CD2}"/>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0F12F565-6291-2538-95B5-AFBA6977BE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cs typeface="Arial" panose="020B0604020202020204" pitchFamily="34" charset="0"/>
              </a:rPr>
              <a:t>2 Peter 1:3-11 </a:t>
            </a:r>
            <a:r>
              <a:rPr lang="en-US" b="0" i="0" dirty="0">
                <a:solidFill>
                  <a:srgbClr val="000000"/>
                </a:solidFill>
                <a:effectLst/>
                <a:latin typeface="Arial" panose="020B0604020202020204" pitchFamily="34" charset="0"/>
                <a:cs typeface="Arial" panose="020B0604020202020204" pitchFamily="34" charset="0"/>
              </a:rPr>
              <a:t>seeing that His divine power has granted to us everything pertaining to life and godliness, through the true knowledge of Him who called us by His own glory and excellence. </a:t>
            </a:r>
            <a:r>
              <a:rPr lang="en-US" b="1" i="0" baseline="30000" dirty="0">
                <a:solidFill>
                  <a:srgbClr val="000000"/>
                </a:solidFill>
                <a:effectLst/>
                <a:latin typeface="Arial" panose="020B0604020202020204" pitchFamily="34" charset="0"/>
                <a:cs typeface="Arial" panose="020B0604020202020204" pitchFamily="34" charset="0"/>
              </a:rPr>
              <a:t>4 </a:t>
            </a:r>
            <a:r>
              <a:rPr lang="en-US" b="0" i="0" dirty="0">
                <a:solidFill>
                  <a:srgbClr val="000000"/>
                </a:solidFill>
                <a:effectLst/>
                <a:latin typeface="Arial" panose="020B0604020202020204" pitchFamily="34" charset="0"/>
                <a:cs typeface="Arial" panose="020B0604020202020204" pitchFamily="34" charset="0"/>
              </a:rPr>
              <a:t>For by these He has granted to us His precious and magnificent promises, so that by them you may become partakers of </a:t>
            </a:r>
            <a:r>
              <a:rPr lang="en-US" b="0" i="1" dirty="0">
                <a:solidFill>
                  <a:srgbClr val="000000"/>
                </a:solidFill>
                <a:effectLst/>
                <a:latin typeface="Arial" panose="020B0604020202020204" pitchFamily="34" charset="0"/>
                <a:cs typeface="Arial" panose="020B0604020202020204" pitchFamily="34" charset="0"/>
              </a:rPr>
              <a:t>the</a:t>
            </a:r>
            <a:r>
              <a:rPr lang="en-US" b="0" i="0" dirty="0">
                <a:solidFill>
                  <a:srgbClr val="000000"/>
                </a:solidFill>
                <a:effectLst/>
                <a:latin typeface="Arial" panose="020B0604020202020204" pitchFamily="34" charset="0"/>
                <a:cs typeface="Arial" panose="020B0604020202020204" pitchFamily="34" charset="0"/>
              </a:rPr>
              <a:t> divine nature, having escaped the corruption that is in the world by lust. </a:t>
            </a:r>
            <a:r>
              <a:rPr lang="en-US" b="1" i="0" baseline="30000" dirty="0">
                <a:solidFill>
                  <a:srgbClr val="000000"/>
                </a:solidFill>
                <a:effectLst/>
                <a:latin typeface="Arial" panose="020B0604020202020204" pitchFamily="34" charset="0"/>
                <a:cs typeface="Arial" panose="020B0604020202020204" pitchFamily="34" charset="0"/>
              </a:rPr>
              <a:t>5 </a:t>
            </a:r>
            <a:r>
              <a:rPr lang="en-US" b="0" i="0" dirty="0">
                <a:solidFill>
                  <a:srgbClr val="000000"/>
                </a:solidFill>
                <a:effectLst/>
                <a:latin typeface="Arial" panose="020B0604020202020204" pitchFamily="34" charset="0"/>
                <a:cs typeface="Arial" panose="020B0604020202020204" pitchFamily="34" charset="0"/>
              </a:rPr>
              <a:t>Now for this very reason also, applying all diligence, in your faith supply moral excellence, and in </a:t>
            </a:r>
            <a:r>
              <a:rPr lang="en-US" b="0" i="1" dirty="0">
                <a:solidFill>
                  <a:srgbClr val="000000"/>
                </a:solidFill>
                <a:effectLst/>
                <a:latin typeface="Arial" panose="020B0604020202020204" pitchFamily="34" charset="0"/>
                <a:cs typeface="Arial" panose="020B0604020202020204" pitchFamily="34" charset="0"/>
              </a:rPr>
              <a:t>your</a:t>
            </a:r>
            <a:r>
              <a:rPr lang="en-US" b="0" i="0" dirty="0">
                <a:solidFill>
                  <a:srgbClr val="000000"/>
                </a:solidFill>
                <a:effectLst/>
                <a:latin typeface="Arial" panose="020B0604020202020204" pitchFamily="34" charset="0"/>
                <a:cs typeface="Arial" panose="020B0604020202020204" pitchFamily="34" charset="0"/>
              </a:rPr>
              <a:t> moral excellence, knowledge, </a:t>
            </a:r>
            <a:r>
              <a:rPr lang="en-US" b="1" i="0" baseline="30000" dirty="0">
                <a:solidFill>
                  <a:srgbClr val="000000"/>
                </a:solidFill>
                <a:effectLst/>
                <a:latin typeface="Arial" panose="020B0604020202020204" pitchFamily="34" charset="0"/>
                <a:cs typeface="Arial" panose="020B0604020202020204" pitchFamily="34" charset="0"/>
              </a:rPr>
              <a:t>6 </a:t>
            </a:r>
            <a:r>
              <a:rPr lang="en-US" b="0" i="0" dirty="0">
                <a:solidFill>
                  <a:srgbClr val="000000"/>
                </a:solidFill>
                <a:effectLst/>
                <a:latin typeface="Arial" panose="020B0604020202020204" pitchFamily="34" charset="0"/>
                <a:cs typeface="Arial" panose="020B0604020202020204" pitchFamily="34" charset="0"/>
              </a:rPr>
              <a:t>and in </a:t>
            </a:r>
            <a:r>
              <a:rPr lang="en-US" b="0" i="1" dirty="0">
                <a:solidFill>
                  <a:srgbClr val="000000"/>
                </a:solidFill>
                <a:effectLst/>
                <a:latin typeface="Arial" panose="020B0604020202020204" pitchFamily="34" charset="0"/>
                <a:cs typeface="Arial" panose="020B0604020202020204" pitchFamily="34" charset="0"/>
              </a:rPr>
              <a:t>your</a:t>
            </a:r>
            <a:r>
              <a:rPr lang="en-US" b="0" i="0" dirty="0">
                <a:solidFill>
                  <a:srgbClr val="000000"/>
                </a:solidFill>
                <a:effectLst/>
                <a:latin typeface="Arial" panose="020B0604020202020204" pitchFamily="34" charset="0"/>
                <a:cs typeface="Arial" panose="020B0604020202020204" pitchFamily="34" charset="0"/>
              </a:rPr>
              <a:t> knowledge, self-control, and in </a:t>
            </a:r>
            <a:r>
              <a:rPr lang="en-US" b="0" i="1" dirty="0">
                <a:solidFill>
                  <a:srgbClr val="000000"/>
                </a:solidFill>
                <a:effectLst/>
                <a:latin typeface="Arial" panose="020B0604020202020204" pitchFamily="34" charset="0"/>
                <a:cs typeface="Arial" panose="020B0604020202020204" pitchFamily="34" charset="0"/>
              </a:rPr>
              <a:t>your</a:t>
            </a:r>
            <a:r>
              <a:rPr lang="en-US" b="0" i="0" dirty="0">
                <a:solidFill>
                  <a:srgbClr val="000000"/>
                </a:solidFill>
                <a:effectLst/>
                <a:latin typeface="Arial" panose="020B0604020202020204" pitchFamily="34" charset="0"/>
                <a:cs typeface="Arial" panose="020B0604020202020204" pitchFamily="34" charset="0"/>
              </a:rPr>
              <a:t> self-control, perseverance, and in </a:t>
            </a:r>
            <a:r>
              <a:rPr lang="en-US" b="0" i="1" dirty="0">
                <a:solidFill>
                  <a:srgbClr val="000000"/>
                </a:solidFill>
                <a:effectLst/>
                <a:latin typeface="Arial" panose="020B0604020202020204" pitchFamily="34" charset="0"/>
                <a:cs typeface="Arial" panose="020B0604020202020204" pitchFamily="34" charset="0"/>
              </a:rPr>
              <a:t>your</a:t>
            </a:r>
            <a:r>
              <a:rPr lang="en-US" b="0" i="0" dirty="0">
                <a:solidFill>
                  <a:srgbClr val="000000"/>
                </a:solidFill>
                <a:effectLst/>
                <a:latin typeface="Arial" panose="020B0604020202020204" pitchFamily="34" charset="0"/>
                <a:cs typeface="Arial" panose="020B0604020202020204" pitchFamily="34" charset="0"/>
              </a:rPr>
              <a:t> perseverance, godliness, </a:t>
            </a:r>
            <a:r>
              <a:rPr lang="en-US" b="1" i="0" baseline="30000" dirty="0">
                <a:solidFill>
                  <a:srgbClr val="000000"/>
                </a:solidFill>
                <a:effectLst/>
                <a:latin typeface="Arial" panose="020B0604020202020204" pitchFamily="34" charset="0"/>
                <a:cs typeface="Arial" panose="020B0604020202020204" pitchFamily="34" charset="0"/>
              </a:rPr>
              <a:t>7 </a:t>
            </a:r>
            <a:r>
              <a:rPr lang="en-US" b="0" i="0" dirty="0">
                <a:solidFill>
                  <a:srgbClr val="000000"/>
                </a:solidFill>
                <a:effectLst/>
                <a:latin typeface="Arial" panose="020B0604020202020204" pitchFamily="34" charset="0"/>
                <a:cs typeface="Arial" panose="020B0604020202020204" pitchFamily="34" charset="0"/>
              </a:rPr>
              <a:t>and in </a:t>
            </a:r>
            <a:r>
              <a:rPr lang="en-US" b="0" i="1" dirty="0">
                <a:solidFill>
                  <a:srgbClr val="000000"/>
                </a:solidFill>
                <a:effectLst/>
                <a:latin typeface="Arial" panose="020B0604020202020204" pitchFamily="34" charset="0"/>
                <a:cs typeface="Arial" panose="020B0604020202020204" pitchFamily="34" charset="0"/>
              </a:rPr>
              <a:t>your</a:t>
            </a:r>
            <a:r>
              <a:rPr lang="en-US" b="0" i="0" dirty="0">
                <a:solidFill>
                  <a:srgbClr val="000000"/>
                </a:solidFill>
                <a:effectLst/>
                <a:latin typeface="Arial" panose="020B0604020202020204" pitchFamily="34" charset="0"/>
                <a:cs typeface="Arial" panose="020B0604020202020204" pitchFamily="34" charset="0"/>
              </a:rPr>
              <a:t> godliness, brotherly kindness, and in </a:t>
            </a:r>
            <a:r>
              <a:rPr lang="en-US" b="0" i="1" dirty="0">
                <a:solidFill>
                  <a:srgbClr val="000000"/>
                </a:solidFill>
                <a:effectLst/>
                <a:latin typeface="Arial" panose="020B0604020202020204" pitchFamily="34" charset="0"/>
                <a:cs typeface="Arial" panose="020B0604020202020204" pitchFamily="34" charset="0"/>
              </a:rPr>
              <a:t>your</a:t>
            </a:r>
            <a:r>
              <a:rPr lang="en-US" b="0" i="0" dirty="0">
                <a:solidFill>
                  <a:srgbClr val="000000"/>
                </a:solidFill>
                <a:effectLst/>
                <a:latin typeface="Arial" panose="020B0604020202020204" pitchFamily="34" charset="0"/>
                <a:cs typeface="Arial" panose="020B0604020202020204" pitchFamily="34" charset="0"/>
              </a:rPr>
              <a:t> brotherly kindness, love. </a:t>
            </a:r>
            <a:r>
              <a:rPr lang="en-US" b="1" i="0" baseline="30000" dirty="0">
                <a:solidFill>
                  <a:srgbClr val="000000"/>
                </a:solidFill>
                <a:effectLst/>
                <a:latin typeface="Arial" panose="020B0604020202020204" pitchFamily="34" charset="0"/>
                <a:cs typeface="Arial" panose="020B0604020202020204" pitchFamily="34" charset="0"/>
              </a:rPr>
              <a:t>8 </a:t>
            </a:r>
            <a:r>
              <a:rPr lang="en-US" b="0" i="0" dirty="0">
                <a:solidFill>
                  <a:srgbClr val="000000"/>
                </a:solidFill>
                <a:effectLst/>
                <a:latin typeface="Arial" panose="020B0604020202020204" pitchFamily="34" charset="0"/>
                <a:cs typeface="Arial" panose="020B0604020202020204" pitchFamily="34" charset="0"/>
              </a:rPr>
              <a:t>For if these </a:t>
            </a:r>
            <a:r>
              <a:rPr lang="en-US" b="0" i="1" dirty="0">
                <a:solidFill>
                  <a:srgbClr val="000000"/>
                </a:solidFill>
                <a:effectLst/>
                <a:latin typeface="Arial" panose="020B0604020202020204" pitchFamily="34" charset="0"/>
                <a:cs typeface="Arial" panose="020B0604020202020204" pitchFamily="34" charset="0"/>
              </a:rPr>
              <a:t>qualities</a:t>
            </a:r>
            <a:r>
              <a:rPr lang="en-US" b="0" i="0" dirty="0">
                <a:solidFill>
                  <a:srgbClr val="000000"/>
                </a:solidFill>
                <a:effectLst/>
                <a:latin typeface="Arial" panose="020B0604020202020204" pitchFamily="34" charset="0"/>
                <a:cs typeface="Arial" panose="020B0604020202020204" pitchFamily="34" charset="0"/>
              </a:rPr>
              <a:t> are yours and are increasing, they render you neither useless nor unfruitful in the true knowledge of our Lord Jesus Christ. </a:t>
            </a:r>
            <a:r>
              <a:rPr lang="en-US" b="1" i="0" baseline="30000" dirty="0">
                <a:solidFill>
                  <a:srgbClr val="000000"/>
                </a:solidFill>
                <a:effectLst/>
                <a:latin typeface="Arial" panose="020B0604020202020204" pitchFamily="34" charset="0"/>
                <a:cs typeface="Arial" panose="020B0604020202020204" pitchFamily="34" charset="0"/>
              </a:rPr>
              <a:t>9 </a:t>
            </a:r>
            <a:r>
              <a:rPr lang="en-US" b="0" i="0" dirty="0">
                <a:solidFill>
                  <a:srgbClr val="000000"/>
                </a:solidFill>
                <a:effectLst/>
                <a:latin typeface="Arial" panose="020B0604020202020204" pitchFamily="34" charset="0"/>
                <a:cs typeface="Arial" panose="020B0604020202020204" pitchFamily="34" charset="0"/>
              </a:rPr>
              <a:t>For he who lacks these </a:t>
            </a:r>
            <a:r>
              <a:rPr lang="en-US" b="0" i="1" dirty="0">
                <a:solidFill>
                  <a:srgbClr val="000000"/>
                </a:solidFill>
                <a:effectLst/>
                <a:latin typeface="Arial" panose="020B0604020202020204" pitchFamily="34" charset="0"/>
                <a:cs typeface="Arial" panose="020B0604020202020204" pitchFamily="34" charset="0"/>
              </a:rPr>
              <a:t>qualities</a:t>
            </a:r>
            <a:r>
              <a:rPr lang="en-US" b="0" i="0" dirty="0">
                <a:solidFill>
                  <a:srgbClr val="000000"/>
                </a:solidFill>
                <a:effectLst/>
                <a:latin typeface="Arial" panose="020B0604020202020204" pitchFamily="34" charset="0"/>
                <a:cs typeface="Arial" panose="020B0604020202020204" pitchFamily="34" charset="0"/>
              </a:rPr>
              <a:t> is blind </a:t>
            </a:r>
            <a:r>
              <a:rPr lang="en-US" b="0" i="1" dirty="0">
                <a:solidFill>
                  <a:srgbClr val="000000"/>
                </a:solidFill>
                <a:effectLst/>
                <a:latin typeface="Arial" panose="020B0604020202020204" pitchFamily="34" charset="0"/>
                <a:cs typeface="Arial" panose="020B0604020202020204" pitchFamily="34" charset="0"/>
              </a:rPr>
              <a:t>or</a:t>
            </a:r>
            <a:r>
              <a:rPr lang="en-US" b="0" i="0" dirty="0">
                <a:solidFill>
                  <a:srgbClr val="000000"/>
                </a:solidFill>
                <a:effectLst/>
                <a:latin typeface="Arial" panose="020B0604020202020204" pitchFamily="34" charset="0"/>
                <a:cs typeface="Arial" panose="020B0604020202020204" pitchFamily="34" charset="0"/>
              </a:rPr>
              <a:t> short-sighted, having forgotten </a:t>
            </a:r>
            <a:r>
              <a:rPr lang="en-US" b="0" i="1" dirty="0">
                <a:solidFill>
                  <a:srgbClr val="000000"/>
                </a:solidFill>
                <a:effectLst/>
                <a:latin typeface="Arial" panose="020B0604020202020204" pitchFamily="34" charset="0"/>
                <a:cs typeface="Arial" panose="020B0604020202020204" pitchFamily="34" charset="0"/>
              </a:rPr>
              <a:t>his</a:t>
            </a:r>
            <a:r>
              <a:rPr lang="en-US" b="0" i="0" dirty="0">
                <a:solidFill>
                  <a:srgbClr val="000000"/>
                </a:solidFill>
                <a:effectLst/>
                <a:latin typeface="Arial" panose="020B0604020202020204" pitchFamily="34" charset="0"/>
                <a:cs typeface="Arial" panose="020B0604020202020204" pitchFamily="34" charset="0"/>
              </a:rPr>
              <a:t> purification from his former sins. </a:t>
            </a:r>
            <a:r>
              <a:rPr lang="en-US" b="1" i="0" baseline="30000" dirty="0">
                <a:solidFill>
                  <a:srgbClr val="000000"/>
                </a:solidFill>
                <a:effectLst/>
                <a:latin typeface="Arial" panose="020B0604020202020204" pitchFamily="34" charset="0"/>
                <a:cs typeface="Arial" panose="020B0604020202020204" pitchFamily="34" charset="0"/>
              </a:rPr>
              <a:t>10 </a:t>
            </a:r>
            <a:r>
              <a:rPr lang="en-US" b="0" i="0" dirty="0">
                <a:solidFill>
                  <a:srgbClr val="000000"/>
                </a:solidFill>
                <a:effectLst/>
                <a:latin typeface="Arial" panose="020B0604020202020204" pitchFamily="34" charset="0"/>
                <a:cs typeface="Arial" panose="020B0604020202020204" pitchFamily="34" charset="0"/>
              </a:rPr>
              <a:t>Therefore, brethren, be all the more diligent to make certain about His calling and choosing you; for as long as you practice these things, you will never stumble; </a:t>
            </a:r>
            <a:r>
              <a:rPr lang="en-US" b="1" i="0" baseline="30000" dirty="0">
                <a:solidFill>
                  <a:srgbClr val="000000"/>
                </a:solidFill>
                <a:effectLst/>
                <a:latin typeface="Arial" panose="020B0604020202020204" pitchFamily="34" charset="0"/>
                <a:cs typeface="Arial" panose="020B0604020202020204" pitchFamily="34" charset="0"/>
              </a:rPr>
              <a:t>11 </a:t>
            </a:r>
            <a:r>
              <a:rPr lang="en-US" b="0" i="0" dirty="0">
                <a:solidFill>
                  <a:srgbClr val="000000"/>
                </a:solidFill>
                <a:effectLst/>
                <a:latin typeface="Arial" panose="020B0604020202020204" pitchFamily="34" charset="0"/>
                <a:cs typeface="Arial" panose="020B0604020202020204" pitchFamily="34" charset="0"/>
              </a:rPr>
              <a:t>for in this way the entrance into the eternal kingdom of our Lord and Savior Jesus Christ will be abundantly supplied to you.</a:t>
            </a:r>
            <a:endParaRPr lang="en-US" altLang="en-US" dirty="0">
              <a:latin typeface="Arial" panose="020B0604020202020204" pitchFamily="34" charset="0"/>
              <a:cs typeface="Arial" panose="020B0604020202020204" pitchFamily="34" charset="0"/>
            </a:endParaRPr>
          </a:p>
        </p:txBody>
      </p:sp>
      <p:sp>
        <p:nvSpPr>
          <p:cNvPr id="31749" name="Date Placeholder 1">
            <a:extLst>
              <a:ext uri="{FF2B5EF4-FFF2-40B4-BE49-F238E27FC236}">
                <a16:creationId xmlns:a16="http://schemas.microsoft.com/office/drawing/2014/main" id="{AA8EEE5A-7AEF-2FAA-781E-3AAA11B2943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F8D661AF-B093-0885-DDF3-229A8694E633}"/>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5BAE0C47-E655-9A12-553A-4C04351181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EA6BD57A-6A68-4E61-ABC1-8093A6744B4B}" type="slidenum">
              <a:rPr lang="en-US" altLang="en-US" i="0">
                <a:latin typeface="Arial" panose="020B0604020202020204" pitchFamily="34" charset="0"/>
              </a:rPr>
              <a:pPr eaLnBrk="1" hangingPunct="1"/>
              <a:t>14</a:t>
            </a:fld>
            <a:endParaRPr lang="en-US" altLang="en-US" i="0">
              <a:latin typeface="Arial" panose="020B0604020202020204" pitchFamily="34" charset="0"/>
            </a:endParaRPr>
          </a:p>
        </p:txBody>
      </p:sp>
      <p:sp>
        <p:nvSpPr>
          <p:cNvPr id="32771" name="Rectangle 2">
            <a:extLst>
              <a:ext uri="{FF2B5EF4-FFF2-40B4-BE49-F238E27FC236}">
                <a16:creationId xmlns:a16="http://schemas.microsoft.com/office/drawing/2014/main" id="{2D11C628-B562-1FBA-EB8B-D9321BC62C3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9CD51982-43D9-69FA-E869-9735B48159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dirty="0">
                <a:latin typeface="Arial" panose="020B0604020202020204" pitchFamily="34" charset="0"/>
                <a:cs typeface="Arial" panose="020B0604020202020204" pitchFamily="34" charset="0"/>
              </a:rPr>
              <a:t>2 Peter 1:12-18 </a:t>
            </a:r>
            <a:r>
              <a:rPr lang="en-US" b="1" i="0" baseline="30000" dirty="0">
                <a:solidFill>
                  <a:srgbClr val="000000"/>
                </a:solidFill>
                <a:effectLst/>
                <a:latin typeface="Arial" panose="020B0604020202020204" pitchFamily="34" charset="0"/>
                <a:cs typeface="Arial" panose="020B0604020202020204" pitchFamily="34" charset="0"/>
              </a:rPr>
              <a:t> </a:t>
            </a:r>
            <a:r>
              <a:rPr lang="en-US" b="0" i="0" dirty="0">
                <a:solidFill>
                  <a:srgbClr val="000000"/>
                </a:solidFill>
                <a:effectLst/>
                <a:latin typeface="Arial" panose="020B0604020202020204" pitchFamily="34" charset="0"/>
                <a:cs typeface="Arial" panose="020B0604020202020204" pitchFamily="34" charset="0"/>
              </a:rPr>
              <a:t>Therefore, I will always be ready to remind you of these things, even though you </a:t>
            </a:r>
            <a:r>
              <a:rPr lang="en-US" b="0" i="1" dirty="0">
                <a:solidFill>
                  <a:srgbClr val="000000"/>
                </a:solidFill>
                <a:effectLst/>
                <a:latin typeface="Arial" panose="020B0604020202020204" pitchFamily="34" charset="0"/>
                <a:cs typeface="Arial" panose="020B0604020202020204" pitchFamily="34" charset="0"/>
              </a:rPr>
              <a:t>already</a:t>
            </a:r>
            <a:r>
              <a:rPr lang="en-US" b="0" i="0" dirty="0">
                <a:solidFill>
                  <a:srgbClr val="000000"/>
                </a:solidFill>
                <a:effectLst/>
                <a:latin typeface="Arial" panose="020B0604020202020204" pitchFamily="34" charset="0"/>
                <a:cs typeface="Arial" panose="020B0604020202020204" pitchFamily="34" charset="0"/>
              </a:rPr>
              <a:t> know </a:t>
            </a:r>
            <a:r>
              <a:rPr lang="en-US" b="0" i="1" dirty="0">
                <a:solidFill>
                  <a:srgbClr val="000000"/>
                </a:solidFill>
                <a:effectLst/>
                <a:latin typeface="Arial" panose="020B0604020202020204" pitchFamily="34" charset="0"/>
                <a:cs typeface="Arial" panose="020B0604020202020204" pitchFamily="34" charset="0"/>
              </a:rPr>
              <a:t>them</a:t>
            </a:r>
            <a:r>
              <a:rPr lang="en-US" b="0" i="0" dirty="0">
                <a:solidFill>
                  <a:srgbClr val="000000"/>
                </a:solidFill>
                <a:effectLst/>
                <a:latin typeface="Arial" panose="020B0604020202020204" pitchFamily="34" charset="0"/>
                <a:cs typeface="Arial" panose="020B0604020202020204" pitchFamily="34" charset="0"/>
              </a:rPr>
              <a:t>, and have been established in the truth which is present with </a:t>
            </a:r>
            <a:r>
              <a:rPr lang="en-US" b="0" i="1" dirty="0">
                <a:solidFill>
                  <a:srgbClr val="000000"/>
                </a:solidFill>
                <a:effectLst/>
                <a:latin typeface="Arial" panose="020B0604020202020204" pitchFamily="34" charset="0"/>
                <a:cs typeface="Arial" panose="020B0604020202020204" pitchFamily="34" charset="0"/>
              </a:rPr>
              <a:t>you</a:t>
            </a:r>
            <a:r>
              <a:rPr lang="en-US" b="0" i="0" dirty="0">
                <a:solidFill>
                  <a:srgbClr val="000000"/>
                </a:solidFill>
                <a:effectLst/>
                <a:latin typeface="Arial" panose="020B0604020202020204" pitchFamily="34" charset="0"/>
                <a:cs typeface="Arial" panose="020B0604020202020204" pitchFamily="34" charset="0"/>
              </a:rPr>
              <a:t>. </a:t>
            </a:r>
            <a:r>
              <a:rPr lang="en-US" b="1" i="0" baseline="30000" dirty="0">
                <a:solidFill>
                  <a:srgbClr val="000000"/>
                </a:solidFill>
                <a:effectLst/>
                <a:latin typeface="Arial" panose="020B0604020202020204" pitchFamily="34" charset="0"/>
                <a:cs typeface="Arial" panose="020B0604020202020204" pitchFamily="34" charset="0"/>
              </a:rPr>
              <a:t>13 </a:t>
            </a:r>
            <a:r>
              <a:rPr lang="en-US" b="0" i="0" dirty="0">
                <a:solidFill>
                  <a:srgbClr val="000000"/>
                </a:solidFill>
                <a:effectLst/>
                <a:latin typeface="Arial" panose="020B0604020202020204" pitchFamily="34" charset="0"/>
                <a:cs typeface="Arial" panose="020B0604020202020204" pitchFamily="34" charset="0"/>
              </a:rPr>
              <a:t>I consider it right, as long as I am in this </a:t>
            </a:r>
            <a:r>
              <a:rPr lang="en-US" b="0" i="1" dirty="0">
                <a:solidFill>
                  <a:srgbClr val="000000"/>
                </a:solidFill>
                <a:effectLst/>
                <a:latin typeface="Arial" panose="020B0604020202020204" pitchFamily="34" charset="0"/>
                <a:cs typeface="Arial" panose="020B0604020202020204" pitchFamily="34" charset="0"/>
              </a:rPr>
              <a:t>earthly</a:t>
            </a:r>
            <a:r>
              <a:rPr lang="en-US" b="0" i="0" dirty="0">
                <a:solidFill>
                  <a:srgbClr val="000000"/>
                </a:solidFill>
                <a:effectLst/>
                <a:latin typeface="Arial" panose="020B0604020202020204" pitchFamily="34" charset="0"/>
                <a:cs typeface="Arial" panose="020B0604020202020204" pitchFamily="34" charset="0"/>
              </a:rPr>
              <a:t> dwelling, to stir you up by way of reminder, </a:t>
            </a:r>
            <a:r>
              <a:rPr lang="en-US" b="1" i="0" baseline="30000" dirty="0">
                <a:solidFill>
                  <a:srgbClr val="000000"/>
                </a:solidFill>
                <a:effectLst/>
                <a:latin typeface="Arial" panose="020B0604020202020204" pitchFamily="34" charset="0"/>
                <a:cs typeface="Arial" panose="020B0604020202020204" pitchFamily="34" charset="0"/>
              </a:rPr>
              <a:t>14 </a:t>
            </a:r>
            <a:r>
              <a:rPr lang="en-US" b="0" i="0" dirty="0">
                <a:solidFill>
                  <a:srgbClr val="000000"/>
                </a:solidFill>
                <a:effectLst/>
                <a:latin typeface="Arial" panose="020B0604020202020204" pitchFamily="34" charset="0"/>
                <a:cs typeface="Arial" panose="020B0604020202020204" pitchFamily="34" charset="0"/>
              </a:rPr>
              <a:t>knowing that the laying aside of my </a:t>
            </a:r>
            <a:r>
              <a:rPr lang="en-US" b="0" i="1" dirty="0">
                <a:solidFill>
                  <a:srgbClr val="000000"/>
                </a:solidFill>
                <a:effectLst/>
                <a:latin typeface="Arial" panose="020B0604020202020204" pitchFamily="34" charset="0"/>
                <a:cs typeface="Arial" panose="020B0604020202020204" pitchFamily="34" charset="0"/>
              </a:rPr>
              <a:t>earthly</a:t>
            </a:r>
            <a:r>
              <a:rPr lang="en-US" b="0" i="0" dirty="0">
                <a:solidFill>
                  <a:srgbClr val="000000"/>
                </a:solidFill>
                <a:effectLst/>
                <a:latin typeface="Arial" panose="020B0604020202020204" pitchFamily="34" charset="0"/>
                <a:cs typeface="Arial" panose="020B0604020202020204" pitchFamily="34" charset="0"/>
              </a:rPr>
              <a:t> dwelling is imminent, as also our Lord Jesus Christ has made clear to me. </a:t>
            </a:r>
            <a:r>
              <a:rPr lang="en-US" b="1" i="0" baseline="30000" dirty="0">
                <a:solidFill>
                  <a:srgbClr val="000000"/>
                </a:solidFill>
                <a:effectLst/>
                <a:latin typeface="Arial" panose="020B0604020202020204" pitchFamily="34" charset="0"/>
                <a:cs typeface="Arial" panose="020B0604020202020204" pitchFamily="34" charset="0"/>
              </a:rPr>
              <a:t>15 </a:t>
            </a:r>
            <a:r>
              <a:rPr lang="en-US" b="0" i="0" dirty="0">
                <a:solidFill>
                  <a:srgbClr val="000000"/>
                </a:solidFill>
                <a:effectLst/>
                <a:latin typeface="Arial" panose="020B0604020202020204" pitchFamily="34" charset="0"/>
                <a:cs typeface="Arial" panose="020B0604020202020204" pitchFamily="34" charset="0"/>
              </a:rPr>
              <a:t>And I will also be diligent that at any time after my departure you will be able to call these things to mind. </a:t>
            </a:r>
            <a:r>
              <a:rPr lang="en-US" b="1" i="0" baseline="30000" dirty="0">
                <a:solidFill>
                  <a:srgbClr val="000000"/>
                </a:solidFill>
                <a:effectLst/>
                <a:latin typeface="Arial" panose="020B0604020202020204" pitchFamily="34" charset="0"/>
                <a:cs typeface="Arial" panose="020B0604020202020204" pitchFamily="34" charset="0"/>
              </a:rPr>
              <a:t>16 </a:t>
            </a:r>
            <a:r>
              <a:rPr lang="en-US" b="0" i="0" dirty="0">
                <a:solidFill>
                  <a:srgbClr val="000000"/>
                </a:solidFill>
                <a:effectLst/>
                <a:latin typeface="Arial" panose="020B0604020202020204" pitchFamily="34" charset="0"/>
                <a:cs typeface="Arial" panose="020B0604020202020204" pitchFamily="34" charset="0"/>
              </a:rPr>
              <a:t>For we did not follow cleverly devised tales when we made known to you the power and coming of our Lord Jesus Christ, but we were eyewitnesses of His majesty. </a:t>
            </a:r>
            <a:r>
              <a:rPr lang="en-US" b="1" i="0" baseline="30000" dirty="0">
                <a:solidFill>
                  <a:srgbClr val="000000"/>
                </a:solidFill>
                <a:effectLst/>
                <a:latin typeface="Arial" panose="020B0604020202020204" pitchFamily="34" charset="0"/>
                <a:cs typeface="Arial" panose="020B0604020202020204" pitchFamily="34" charset="0"/>
              </a:rPr>
              <a:t>17 </a:t>
            </a:r>
            <a:r>
              <a:rPr lang="en-US" b="0" i="0" dirty="0">
                <a:solidFill>
                  <a:srgbClr val="000000"/>
                </a:solidFill>
                <a:effectLst/>
                <a:latin typeface="Arial" panose="020B0604020202020204" pitchFamily="34" charset="0"/>
                <a:cs typeface="Arial" panose="020B0604020202020204" pitchFamily="34" charset="0"/>
              </a:rPr>
              <a:t>For when He received honor and glory from God the Father, such an utterance as this was made to Him by the Majestic Glory, “This is My beloved Son with whom I am well-pleased”— </a:t>
            </a:r>
            <a:r>
              <a:rPr lang="en-US" b="1" i="0" baseline="30000" dirty="0">
                <a:solidFill>
                  <a:srgbClr val="000000"/>
                </a:solidFill>
                <a:effectLst/>
                <a:latin typeface="Arial" panose="020B0604020202020204" pitchFamily="34" charset="0"/>
                <a:cs typeface="Arial" panose="020B0604020202020204" pitchFamily="34" charset="0"/>
              </a:rPr>
              <a:t>18 </a:t>
            </a:r>
            <a:r>
              <a:rPr lang="en-US" b="0" i="0" dirty="0">
                <a:solidFill>
                  <a:srgbClr val="000000"/>
                </a:solidFill>
                <a:effectLst/>
                <a:latin typeface="Arial" panose="020B0604020202020204" pitchFamily="34" charset="0"/>
                <a:cs typeface="Arial" panose="020B0604020202020204" pitchFamily="34" charset="0"/>
              </a:rPr>
              <a:t>and we ourselves heard this utterance made from heaven when we were with Him on the holy mountain.</a:t>
            </a:r>
          </a:p>
          <a:p>
            <a:pPr algn="l"/>
            <a:endParaRPr lang="en-US" b="0" i="0" dirty="0">
              <a:solidFill>
                <a:srgbClr val="000000"/>
              </a:solidFill>
              <a:effectLst/>
              <a:latin typeface="Arial" panose="020B0604020202020204" pitchFamily="34" charset="0"/>
              <a:cs typeface="Arial" panose="020B0604020202020204" pitchFamily="34" charset="0"/>
            </a:endParaRPr>
          </a:p>
          <a:p>
            <a:pPr algn="l"/>
            <a:r>
              <a:rPr lang="en-US" b="0" i="0" dirty="0">
                <a:solidFill>
                  <a:srgbClr val="000000"/>
                </a:solidFill>
                <a:effectLst/>
                <a:latin typeface="Arial" panose="020B0604020202020204" pitchFamily="34" charset="0"/>
                <a:cs typeface="Arial" panose="020B0604020202020204" pitchFamily="34" charset="0"/>
              </a:rPr>
              <a:t>2 Peter 3:1-7 This is now, beloved, the second letter I am writing to you in which I am stirring up your sincere mind by way of reminder, </a:t>
            </a:r>
            <a:r>
              <a:rPr lang="en-US" b="1" i="0" baseline="30000" dirty="0">
                <a:solidFill>
                  <a:srgbClr val="000000"/>
                </a:solidFill>
                <a:effectLst/>
                <a:latin typeface="Arial" panose="020B0604020202020204" pitchFamily="34" charset="0"/>
                <a:cs typeface="Arial" panose="020B0604020202020204" pitchFamily="34" charset="0"/>
              </a:rPr>
              <a:t>2 </a:t>
            </a:r>
            <a:r>
              <a:rPr lang="en-US" b="0" i="0" dirty="0">
                <a:solidFill>
                  <a:srgbClr val="000000"/>
                </a:solidFill>
                <a:effectLst/>
                <a:latin typeface="Arial" panose="020B0604020202020204" pitchFamily="34" charset="0"/>
                <a:cs typeface="Arial" panose="020B0604020202020204" pitchFamily="34" charset="0"/>
              </a:rPr>
              <a:t>that you should remember the words spoken beforehand by the holy prophets and the commandment of the Lord and Savior </a:t>
            </a:r>
            <a:r>
              <a:rPr lang="en-US" b="0" i="1" dirty="0">
                <a:solidFill>
                  <a:srgbClr val="000000"/>
                </a:solidFill>
                <a:effectLst/>
                <a:latin typeface="Arial" panose="020B0604020202020204" pitchFamily="34" charset="0"/>
                <a:cs typeface="Arial" panose="020B0604020202020204" pitchFamily="34" charset="0"/>
              </a:rPr>
              <a:t>spoken</a:t>
            </a:r>
            <a:r>
              <a:rPr lang="en-US" b="0" i="0" dirty="0">
                <a:solidFill>
                  <a:srgbClr val="000000"/>
                </a:solidFill>
                <a:effectLst/>
                <a:latin typeface="Arial" panose="020B0604020202020204" pitchFamily="34" charset="0"/>
                <a:cs typeface="Arial" panose="020B0604020202020204" pitchFamily="34" charset="0"/>
              </a:rPr>
              <a:t> by your apostles. </a:t>
            </a:r>
            <a:r>
              <a:rPr lang="en-US" b="1" i="0" baseline="30000" dirty="0">
                <a:solidFill>
                  <a:srgbClr val="000000"/>
                </a:solidFill>
                <a:effectLst/>
                <a:latin typeface="Arial" panose="020B0604020202020204" pitchFamily="34" charset="0"/>
                <a:cs typeface="Arial" panose="020B0604020202020204" pitchFamily="34" charset="0"/>
              </a:rPr>
              <a:t> </a:t>
            </a:r>
            <a:r>
              <a:rPr lang="en-US" b="0" i="0" dirty="0">
                <a:solidFill>
                  <a:srgbClr val="000000"/>
                </a:solidFill>
                <a:effectLst/>
                <a:latin typeface="Arial" panose="020B0604020202020204" pitchFamily="34" charset="0"/>
                <a:cs typeface="Arial" panose="020B0604020202020204" pitchFamily="34" charset="0"/>
              </a:rPr>
              <a:t>Know this first of all, that in the last days mockers will come with </a:t>
            </a:r>
            <a:r>
              <a:rPr lang="en-US" b="0" i="1" dirty="0">
                <a:solidFill>
                  <a:srgbClr val="000000"/>
                </a:solidFill>
                <a:effectLst/>
                <a:latin typeface="Arial" panose="020B0604020202020204" pitchFamily="34" charset="0"/>
                <a:cs typeface="Arial" panose="020B0604020202020204" pitchFamily="34" charset="0"/>
              </a:rPr>
              <a:t>their</a:t>
            </a:r>
            <a:r>
              <a:rPr lang="en-US" b="0" i="0" dirty="0">
                <a:solidFill>
                  <a:srgbClr val="000000"/>
                </a:solidFill>
                <a:effectLst/>
                <a:latin typeface="Arial" panose="020B0604020202020204" pitchFamily="34" charset="0"/>
                <a:cs typeface="Arial" panose="020B0604020202020204" pitchFamily="34" charset="0"/>
              </a:rPr>
              <a:t> mocking, following after their own lusts, </a:t>
            </a:r>
            <a:r>
              <a:rPr lang="en-US" b="1" i="0" baseline="30000" dirty="0">
                <a:solidFill>
                  <a:srgbClr val="000000"/>
                </a:solidFill>
                <a:effectLst/>
                <a:latin typeface="Arial" panose="020B0604020202020204" pitchFamily="34" charset="0"/>
                <a:cs typeface="Arial" panose="020B0604020202020204" pitchFamily="34" charset="0"/>
              </a:rPr>
              <a:t>4 </a:t>
            </a:r>
            <a:r>
              <a:rPr lang="en-US" b="0" i="0" dirty="0">
                <a:solidFill>
                  <a:srgbClr val="000000"/>
                </a:solidFill>
                <a:effectLst/>
                <a:latin typeface="Arial" panose="020B0604020202020204" pitchFamily="34" charset="0"/>
                <a:cs typeface="Arial" panose="020B0604020202020204" pitchFamily="34" charset="0"/>
              </a:rPr>
              <a:t>and saying, “Where is the promise of His coming? For </a:t>
            </a:r>
            <a:r>
              <a:rPr lang="en-US" b="0" i="1" dirty="0">
                <a:solidFill>
                  <a:srgbClr val="000000"/>
                </a:solidFill>
                <a:effectLst/>
                <a:latin typeface="Arial" panose="020B0604020202020204" pitchFamily="34" charset="0"/>
                <a:cs typeface="Arial" panose="020B0604020202020204" pitchFamily="34" charset="0"/>
              </a:rPr>
              <a:t>ever</a:t>
            </a:r>
            <a:r>
              <a:rPr lang="en-US" b="0" i="0" dirty="0">
                <a:solidFill>
                  <a:srgbClr val="000000"/>
                </a:solidFill>
                <a:effectLst/>
                <a:latin typeface="Arial" panose="020B0604020202020204" pitchFamily="34" charset="0"/>
                <a:cs typeface="Arial" panose="020B0604020202020204" pitchFamily="34" charset="0"/>
              </a:rPr>
              <a:t> since the fathers fell asleep, all continues just as it was from the beginning of creation.” </a:t>
            </a:r>
            <a:r>
              <a:rPr lang="en-US" b="1" i="0" baseline="30000" dirty="0">
                <a:solidFill>
                  <a:srgbClr val="000000"/>
                </a:solidFill>
                <a:effectLst/>
                <a:latin typeface="Arial" panose="020B0604020202020204" pitchFamily="34" charset="0"/>
                <a:cs typeface="Arial" panose="020B0604020202020204" pitchFamily="34" charset="0"/>
              </a:rPr>
              <a:t>5 </a:t>
            </a:r>
            <a:r>
              <a:rPr lang="en-US" b="0" i="0" dirty="0">
                <a:solidFill>
                  <a:srgbClr val="000000"/>
                </a:solidFill>
                <a:effectLst/>
                <a:latin typeface="Arial" panose="020B0604020202020204" pitchFamily="34" charset="0"/>
                <a:cs typeface="Arial" panose="020B0604020202020204" pitchFamily="34" charset="0"/>
              </a:rPr>
              <a:t>For when they maintain this, it escapes their notice that by the word of God </a:t>
            </a:r>
            <a:r>
              <a:rPr lang="en-US" b="0" i="1" dirty="0">
                <a:solidFill>
                  <a:srgbClr val="000000"/>
                </a:solidFill>
                <a:effectLst/>
                <a:latin typeface="Arial" panose="020B0604020202020204" pitchFamily="34" charset="0"/>
                <a:cs typeface="Arial" panose="020B0604020202020204" pitchFamily="34" charset="0"/>
              </a:rPr>
              <a:t>the</a:t>
            </a:r>
            <a:r>
              <a:rPr lang="en-US" b="0" i="0" dirty="0">
                <a:solidFill>
                  <a:srgbClr val="000000"/>
                </a:solidFill>
                <a:effectLst/>
                <a:latin typeface="Arial" panose="020B0604020202020204" pitchFamily="34" charset="0"/>
                <a:cs typeface="Arial" panose="020B0604020202020204" pitchFamily="34" charset="0"/>
              </a:rPr>
              <a:t> heavens existed long ago and </a:t>
            </a:r>
            <a:r>
              <a:rPr lang="en-US" b="0" i="1" dirty="0">
                <a:solidFill>
                  <a:srgbClr val="000000"/>
                </a:solidFill>
                <a:effectLst/>
                <a:latin typeface="Arial" panose="020B0604020202020204" pitchFamily="34" charset="0"/>
                <a:cs typeface="Arial" panose="020B0604020202020204" pitchFamily="34" charset="0"/>
              </a:rPr>
              <a:t>the</a:t>
            </a:r>
            <a:r>
              <a:rPr lang="en-US" b="0" i="0" dirty="0">
                <a:solidFill>
                  <a:srgbClr val="000000"/>
                </a:solidFill>
                <a:effectLst/>
                <a:latin typeface="Arial" panose="020B0604020202020204" pitchFamily="34" charset="0"/>
                <a:cs typeface="Arial" panose="020B0604020202020204" pitchFamily="34" charset="0"/>
              </a:rPr>
              <a:t> earth was formed out of water and by water, </a:t>
            </a:r>
            <a:r>
              <a:rPr lang="en-US" b="1" i="0" baseline="30000" dirty="0">
                <a:solidFill>
                  <a:srgbClr val="000000"/>
                </a:solidFill>
                <a:effectLst/>
                <a:latin typeface="Arial" panose="020B0604020202020204" pitchFamily="34" charset="0"/>
                <a:cs typeface="Arial" panose="020B0604020202020204" pitchFamily="34" charset="0"/>
              </a:rPr>
              <a:t>6 </a:t>
            </a:r>
            <a:r>
              <a:rPr lang="en-US" b="0" i="0" dirty="0">
                <a:solidFill>
                  <a:srgbClr val="000000"/>
                </a:solidFill>
                <a:effectLst/>
                <a:latin typeface="Arial" panose="020B0604020202020204" pitchFamily="34" charset="0"/>
                <a:cs typeface="Arial" panose="020B0604020202020204" pitchFamily="34" charset="0"/>
              </a:rPr>
              <a:t>through which the world at that time was destroyed, being flooded with water. </a:t>
            </a:r>
            <a:r>
              <a:rPr lang="en-US" b="1" i="0" baseline="30000" dirty="0">
                <a:solidFill>
                  <a:srgbClr val="000000"/>
                </a:solidFill>
                <a:effectLst/>
                <a:latin typeface="Arial" panose="020B0604020202020204" pitchFamily="34" charset="0"/>
                <a:cs typeface="Arial" panose="020B0604020202020204" pitchFamily="34" charset="0"/>
              </a:rPr>
              <a:t>7 </a:t>
            </a:r>
            <a:r>
              <a:rPr lang="en-US" b="0" i="0" dirty="0">
                <a:solidFill>
                  <a:srgbClr val="000000"/>
                </a:solidFill>
                <a:effectLst/>
                <a:latin typeface="Arial" panose="020B0604020202020204" pitchFamily="34" charset="0"/>
                <a:cs typeface="Arial" panose="020B0604020202020204" pitchFamily="34" charset="0"/>
              </a:rPr>
              <a:t>But by His word the present heavens and earth are being reserved for fire, kept for the day of judgment and destruction of ungodly men.</a:t>
            </a:r>
          </a:p>
          <a:p>
            <a:pPr algn="l"/>
            <a:endParaRPr lang="en-US" b="0" i="0" dirty="0">
              <a:solidFill>
                <a:srgbClr val="000000"/>
              </a:solidFill>
              <a:effectLst/>
              <a:latin typeface="Arial" panose="020B0604020202020204" pitchFamily="34" charset="0"/>
              <a:cs typeface="Arial" panose="020B0604020202020204" pitchFamily="34" charset="0"/>
            </a:endParaRPr>
          </a:p>
          <a:p>
            <a:pPr eaLnBrk="1" hangingPunct="1"/>
            <a:endParaRPr lang="en-US" altLang="en-US" dirty="0">
              <a:latin typeface="Arial" panose="020B0604020202020204" pitchFamily="34" charset="0"/>
              <a:cs typeface="Arial" panose="020B0604020202020204" pitchFamily="34" charset="0"/>
            </a:endParaRPr>
          </a:p>
        </p:txBody>
      </p:sp>
      <p:sp>
        <p:nvSpPr>
          <p:cNvPr id="32773" name="Date Placeholder 1">
            <a:extLst>
              <a:ext uri="{FF2B5EF4-FFF2-40B4-BE49-F238E27FC236}">
                <a16:creationId xmlns:a16="http://schemas.microsoft.com/office/drawing/2014/main" id="{BF0C511F-E6D5-2441-1E13-DF59910F2262}"/>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7A6FC858-5F56-4689-F4A8-36B2F3C878B4}"/>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EC181E44-5A71-3940-FC59-510D20F4E5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C85B9436-5BC6-4210-A5FF-7EBFFB53B6D1}" type="slidenum">
              <a:rPr lang="en-US" altLang="en-US" i="0">
                <a:latin typeface="Arial" panose="020B0604020202020204" pitchFamily="34" charset="0"/>
              </a:rPr>
              <a:pPr eaLnBrk="1" hangingPunct="1"/>
              <a:t>15</a:t>
            </a:fld>
            <a:endParaRPr lang="en-US" altLang="en-US" i="0">
              <a:latin typeface="Arial" panose="020B0604020202020204" pitchFamily="34" charset="0"/>
            </a:endParaRPr>
          </a:p>
        </p:txBody>
      </p:sp>
      <p:sp>
        <p:nvSpPr>
          <p:cNvPr id="33795" name="Rectangle 2">
            <a:extLst>
              <a:ext uri="{FF2B5EF4-FFF2-40B4-BE49-F238E27FC236}">
                <a16:creationId xmlns:a16="http://schemas.microsoft.com/office/drawing/2014/main" id="{A34ED08E-D058-1A94-E450-8B9927BD95E4}"/>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7C436ADE-A598-71AF-DD6D-36418B2545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cs typeface="Arial" panose="020B0604020202020204" pitchFamily="34" charset="0"/>
              </a:rPr>
              <a:t>1 Peter 1:13-16 </a:t>
            </a:r>
            <a:r>
              <a:rPr lang="en-US" b="0" i="0" dirty="0">
                <a:solidFill>
                  <a:srgbClr val="000000"/>
                </a:solidFill>
                <a:effectLst/>
                <a:latin typeface="Arial" panose="020B0604020202020204" pitchFamily="34" charset="0"/>
                <a:cs typeface="Arial" panose="020B0604020202020204" pitchFamily="34" charset="0"/>
              </a:rPr>
              <a:t>Therefore, prepare your minds for action, keep sober </a:t>
            </a:r>
            <a:r>
              <a:rPr lang="en-US" b="0" i="1" dirty="0">
                <a:solidFill>
                  <a:srgbClr val="000000"/>
                </a:solidFill>
                <a:effectLst/>
                <a:latin typeface="Arial" panose="020B0604020202020204" pitchFamily="34" charset="0"/>
                <a:cs typeface="Arial" panose="020B0604020202020204" pitchFamily="34" charset="0"/>
              </a:rPr>
              <a:t>in spirit</a:t>
            </a:r>
            <a:r>
              <a:rPr lang="en-US" b="0" i="0" dirty="0">
                <a:solidFill>
                  <a:srgbClr val="000000"/>
                </a:solidFill>
                <a:effectLst/>
                <a:latin typeface="Arial" panose="020B0604020202020204" pitchFamily="34" charset="0"/>
                <a:cs typeface="Arial" panose="020B0604020202020204" pitchFamily="34" charset="0"/>
              </a:rPr>
              <a:t>, fix your hope completely on the grace to be brought to you at the revelation of Jesus Christ. </a:t>
            </a:r>
            <a:r>
              <a:rPr lang="en-US" b="1" i="0" baseline="30000" dirty="0">
                <a:solidFill>
                  <a:srgbClr val="000000"/>
                </a:solidFill>
                <a:effectLst/>
                <a:latin typeface="Arial" panose="020B0604020202020204" pitchFamily="34" charset="0"/>
                <a:cs typeface="Arial" panose="020B0604020202020204" pitchFamily="34" charset="0"/>
              </a:rPr>
              <a:t>14 </a:t>
            </a:r>
            <a:r>
              <a:rPr lang="en-US" b="0" i="0" dirty="0">
                <a:solidFill>
                  <a:srgbClr val="000000"/>
                </a:solidFill>
                <a:effectLst/>
                <a:latin typeface="Arial" panose="020B0604020202020204" pitchFamily="34" charset="0"/>
                <a:cs typeface="Arial" panose="020B0604020202020204" pitchFamily="34" charset="0"/>
              </a:rPr>
              <a:t>As obedient children, do not be conformed to the former lusts </a:t>
            </a:r>
            <a:r>
              <a:rPr lang="en-US" b="0" i="1" dirty="0">
                <a:solidFill>
                  <a:srgbClr val="000000"/>
                </a:solidFill>
                <a:effectLst/>
                <a:latin typeface="Arial" panose="020B0604020202020204" pitchFamily="34" charset="0"/>
                <a:cs typeface="Arial" panose="020B0604020202020204" pitchFamily="34" charset="0"/>
              </a:rPr>
              <a:t>which were yours</a:t>
            </a:r>
            <a:r>
              <a:rPr lang="en-US" b="0" i="0" dirty="0">
                <a:solidFill>
                  <a:srgbClr val="000000"/>
                </a:solidFill>
                <a:effectLst/>
                <a:latin typeface="Arial" panose="020B0604020202020204" pitchFamily="34" charset="0"/>
                <a:cs typeface="Arial" panose="020B0604020202020204" pitchFamily="34" charset="0"/>
              </a:rPr>
              <a:t> in your ignorance, </a:t>
            </a:r>
            <a:r>
              <a:rPr lang="en-US" b="1" i="0" baseline="30000" dirty="0">
                <a:solidFill>
                  <a:srgbClr val="000000"/>
                </a:solidFill>
                <a:effectLst/>
                <a:latin typeface="Arial" panose="020B0604020202020204" pitchFamily="34" charset="0"/>
                <a:cs typeface="Arial" panose="020B0604020202020204" pitchFamily="34" charset="0"/>
              </a:rPr>
              <a:t>15 </a:t>
            </a:r>
            <a:r>
              <a:rPr lang="en-US" b="0" i="0" dirty="0">
                <a:solidFill>
                  <a:srgbClr val="000000"/>
                </a:solidFill>
                <a:effectLst/>
                <a:latin typeface="Arial" panose="020B0604020202020204" pitchFamily="34" charset="0"/>
                <a:cs typeface="Arial" panose="020B0604020202020204" pitchFamily="34" charset="0"/>
              </a:rPr>
              <a:t>but like the Holy One who called you, be holy yourselves also in all </a:t>
            </a:r>
            <a:r>
              <a:rPr lang="en-US" b="0" i="1" dirty="0">
                <a:solidFill>
                  <a:srgbClr val="000000"/>
                </a:solidFill>
                <a:effectLst/>
                <a:latin typeface="Arial" panose="020B0604020202020204" pitchFamily="34" charset="0"/>
                <a:cs typeface="Arial" panose="020B0604020202020204" pitchFamily="34" charset="0"/>
              </a:rPr>
              <a:t>your</a:t>
            </a:r>
            <a:r>
              <a:rPr lang="en-US" b="0" i="0" dirty="0">
                <a:solidFill>
                  <a:srgbClr val="000000"/>
                </a:solidFill>
                <a:effectLst/>
                <a:latin typeface="Arial" panose="020B0604020202020204" pitchFamily="34" charset="0"/>
                <a:cs typeface="Arial" panose="020B0604020202020204" pitchFamily="34" charset="0"/>
              </a:rPr>
              <a:t> behavior; </a:t>
            </a:r>
            <a:r>
              <a:rPr lang="en-US" b="1" i="0" baseline="30000" dirty="0">
                <a:solidFill>
                  <a:srgbClr val="000000"/>
                </a:solidFill>
                <a:effectLst/>
                <a:latin typeface="Arial" panose="020B0604020202020204" pitchFamily="34" charset="0"/>
                <a:cs typeface="Arial" panose="020B0604020202020204" pitchFamily="34" charset="0"/>
              </a:rPr>
              <a:t>16 </a:t>
            </a:r>
            <a:r>
              <a:rPr lang="en-US" b="0" i="0" dirty="0">
                <a:solidFill>
                  <a:srgbClr val="000000"/>
                </a:solidFill>
                <a:effectLst/>
                <a:latin typeface="Arial" panose="020B0604020202020204" pitchFamily="34" charset="0"/>
                <a:cs typeface="Arial" panose="020B0604020202020204" pitchFamily="34" charset="0"/>
              </a:rPr>
              <a:t>because it is written, “</a:t>
            </a:r>
            <a:r>
              <a:rPr lang="en-US" b="0" i="0" cap="small" dirty="0">
                <a:solidFill>
                  <a:srgbClr val="000000"/>
                </a:solidFill>
                <a:effectLst/>
                <a:latin typeface="Arial" panose="020B0604020202020204" pitchFamily="34" charset="0"/>
                <a:cs typeface="Arial" panose="020B0604020202020204" pitchFamily="34" charset="0"/>
              </a:rPr>
              <a:t>You shall be holy, for I am holy</a:t>
            </a:r>
            <a:r>
              <a:rPr lang="en-US" b="0" i="0" dirty="0">
                <a:solidFill>
                  <a:srgbClr val="000000"/>
                </a:solidFill>
                <a:effectLst/>
                <a:latin typeface="Arial" panose="020B0604020202020204" pitchFamily="34" charset="0"/>
                <a:cs typeface="Arial" panose="020B0604020202020204" pitchFamily="34" charset="0"/>
              </a:rPr>
              <a:t>.”</a:t>
            </a:r>
          </a:p>
          <a:p>
            <a:pPr eaLnBrk="1" hangingPunct="1"/>
            <a:endParaRPr lang="en-US" altLang="en-US" b="0" i="0" dirty="0">
              <a:solidFill>
                <a:srgbClr val="000000"/>
              </a:solidFill>
              <a:effectLst/>
              <a:latin typeface="Arial" panose="020B0604020202020204" pitchFamily="34" charset="0"/>
              <a:cs typeface="Arial" panose="020B0604020202020204" pitchFamily="34" charset="0"/>
            </a:endParaRPr>
          </a:p>
          <a:p>
            <a:pPr eaLnBrk="1" hangingPunct="1"/>
            <a:r>
              <a:rPr lang="en-US" altLang="en-US" b="0" i="0" dirty="0">
                <a:solidFill>
                  <a:srgbClr val="000000"/>
                </a:solidFill>
                <a:effectLst/>
                <a:latin typeface="Arial" panose="020B0604020202020204" pitchFamily="34" charset="0"/>
                <a:cs typeface="Arial" panose="020B0604020202020204" pitchFamily="34" charset="0"/>
              </a:rPr>
              <a:t>1 Peter 1:22 </a:t>
            </a:r>
            <a:r>
              <a:rPr lang="en-US" b="1" i="0" baseline="30000" dirty="0">
                <a:solidFill>
                  <a:srgbClr val="000000"/>
                </a:solidFill>
                <a:effectLst/>
                <a:latin typeface="Arial" panose="020B0604020202020204" pitchFamily="34" charset="0"/>
                <a:cs typeface="Arial" panose="020B0604020202020204" pitchFamily="34" charset="0"/>
              </a:rPr>
              <a:t> </a:t>
            </a:r>
            <a:r>
              <a:rPr lang="en-US" b="0" i="0" dirty="0">
                <a:solidFill>
                  <a:srgbClr val="000000"/>
                </a:solidFill>
                <a:effectLst/>
                <a:latin typeface="Arial" panose="020B0604020202020204" pitchFamily="34" charset="0"/>
                <a:cs typeface="Arial" panose="020B0604020202020204" pitchFamily="34" charset="0"/>
              </a:rPr>
              <a:t>Since you have in obedience to the truth purified your souls for a sincere love of the brethren, fervently love one another from the heart,</a:t>
            </a:r>
            <a:endParaRPr lang="en-US" altLang="en-US" b="0" i="0" dirty="0">
              <a:solidFill>
                <a:srgbClr val="000000"/>
              </a:solidFill>
              <a:effectLst/>
              <a:latin typeface="Arial" panose="020B0604020202020204" pitchFamily="34" charset="0"/>
              <a:cs typeface="Arial" panose="020B0604020202020204" pitchFamily="34" charset="0"/>
            </a:endParaRPr>
          </a:p>
          <a:p>
            <a:pPr eaLnBrk="1" hangingPunct="1"/>
            <a:endParaRPr lang="en-US" altLang="en-US" b="0" i="0" dirty="0">
              <a:solidFill>
                <a:srgbClr val="000000"/>
              </a:solidFill>
              <a:effectLst/>
              <a:latin typeface="Arial" panose="020B0604020202020204" pitchFamily="34" charset="0"/>
              <a:cs typeface="Arial" panose="020B0604020202020204" pitchFamily="34" charset="0"/>
            </a:endParaRPr>
          </a:p>
          <a:p>
            <a:pPr algn="l"/>
            <a:r>
              <a:rPr lang="en-US" altLang="en-US" b="0" i="0" dirty="0">
                <a:solidFill>
                  <a:srgbClr val="000000"/>
                </a:solidFill>
                <a:effectLst/>
                <a:latin typeface="Arial" panose="020B0604020202020204" pitchFamily="34" charset="0"/>
                <a:cs typeface="Arial" panose="020B0604020202020204" pitchFamily="34" charset="0"/>
              </a:rPr>
              <a:t>1 Peter 2:9 -12 </a:t>
            </a:r>
            <a:r>
              <a:rPr lang="en-US" b="1" i="0" baseline="30000" dirty="0">
                <a:solidFill>
                  <a:srgbClr val="000000"/>
                </a:solidFill>
                <a:effectLst/>
                <a:latin typeface="Arial" panose="020B0604020202020204" pitchFamily="34" charset="0"/>
                <a:cs typeface="Arial" panose="020B0604020202020204" pitchFamily="34" charset="0"/>
              </a:rPr>
              <a:t> </a:t>
            </a:r>
            <a:r>
              <a:rPr lang="en-US" b="0" i="0" dirty="0">
                <a:solidFill>
                  <a:srgbClr val="000000"/>
                </a:solidFill>
                <a:effectLst/>
                <a:latin typeface="Arial" panose="020B0604020202020204" pitchFamily="34" charset="0"/>
                <a:cs typeface="Arial" panose="020B0604020202020204" pitchFamily="34" charset="0"/>
              </a:rPr>
              <a:t>But you are </a:t>
            </a:r>
            <a:r>
              <a:rPr lang="en-US" b="0" i="0" cap="small" dirty="0">
                <a:solidFill>
                  <a:srgbClr val="000000"/>
                </a:solidFill>
                <a:effectLst/>
                <a:latin typeface="Arial" panose="020B0604020202020204" pitchFamily="34" charset="0"/>
                <a:cs typeface="Arial" panose="020B0604020202020204" pitchFamily="34" charset="0"/>
              </a:rPr>
              <a:t>a chosen race, a</a:t>
            </a:r>
            <a:r>
              <a:rPr lang="en-US" b="0" i="0" dirty="0">
                <a:solidFill>
                  <a:srgbClr val="000000"/>
                </a:solidFill>
                <a:effectLst/>
                <a:latin typeface="Arial" panose="020B0604020202020204" pitchFamily="34" charset="0"/>
                <a:cs typeface="Arial" panose="020B0604020202020204" pitchFamily="34" charset="0"/>
              </a:rPr>
              <a:t> royal </a:t>
            </a:r>
            <a:r>
              <a:rPr lang="en-US" b="0" i="0" cap="small" dirty="0">
                <a:solidFill>
                  <a:srgbClr val="000000"/>
                </a:solidFill>
                <a:effectLst/>
                <a:latin typeface="Arial" panose="020B0604020202020204" pitchFamily="34" charset="0"/>
                <a:cs typeface="Arial" panose="020B0604020202020204" pitchFamily="34" charset="0"/>
              </a:rPr>
              <a:t>priesthood, a</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holy nation</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a people for</a:t>
            </a:r>
            <a:r>
              <a:rPr lang="en-US" b="0" i="0" dirty="0">
                <a:solidFill>
                  <a:srgbClr val="000000"/>
                </a:solidFill>
                <a:effectLst/>
                <a:latin typeface="Arial" panose="020B0604020202020204" pitchFamily="34" charset="0"/>
                <a:cs typeface="Arial" panose="020B0604020202020204" pitchFamily="34" charset="0"/>
              </a:rPr>
              <a:t> </a:t>
            </a:r>
            <a:r>
              <a:rPr lang="en-US" b="0" i="1" dirty="0">
                <a:solidFill>
                  <a:srgbClr val="000000"/>
                </a:solidFill>
                <a:effectLst/>
                <a:latin typeface="Arial" panose="020B0604020202020204" pitchFamily="34" charset="0"/>
                <a:cs typeface="Arial" panose="020B0604020202020204" pitchFamily="34" charset="0"/>
              </a:rPr>
              <a:t>God’s</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own possession</a:t>
            </a:r>
            <a:r>
              <a:rPr lang="en-US" b="0" i="0" dirty="0">
                <a:solidFill>
                  <a:srgbClr val="000000"/>
                </a:solidFill>
                <a:effectLst/>
                <a:latin typeface="Arial" panose="020B0604020202020204" pitchFamily="34" charset="0"/>
                <a:cs typeface="Arial" panose="020B0604020202020204" pitchFamily="34" charset="0"/>
              </a:rPr>
              <a:t>, so that you may proclaim the excellencies of Him who has called you out of darkness into His marvelous light; </a:t>
            </a:r>
            <a:r>
              <a:rPr lang="en-US" b="1" i="0" baseline="30000" dirty="0">
                <a:solidFill>
                  <a:srgbClr val="000000"/>
                </a:solidFill>
                <a:effectLst/>
                <a:latin typeface="Arial" panose="020B0604020202020204" pitchFamily="34" charset="0"/>
                <a:cs typeface="Arial" panose="020B0604020202020204" pitchFamily="34" charset="0"/>
              </a:rPr>
              <a:t>10 </a:t>
            </a:r>
            <a:r>
              <a:rPr lang="en-US" b="0" i="0" dirty="0">
                <a:solidFill>
                  <a:srgbClr val="000000"/>
                </a:solidFill>
                <a:effectLst/>
                <a:latin typeface="Arial" panose="020B0604020202020204" pitchFamily="34" charset="0"/>
                <a:cs typeface="Arial" panose="020B0604020202020204" pitchFamily="34" charset="0"/>
              </a:rPr>
              <a:t>for you once were </a:t>
            </a:r>
            <a:r>
              <a:rPr lang="en-US" b="0" i="0" cap="small" dirty="0">
                <a:solidFill>
                  <a:srgbClr val="000000"/>
                </a:solidFill>
                <a:effectLst/>
                <a:latin typeface="Arial" panose="020B0604020202020204" pitchFamily="34" charset="0"/>
                <a:cs typeface="Arial" panose="020B0604020202020204" pitchFamily="34" charset="0"/>
              </a:rPr>
              <a:t>not a people</a:t>
            </a:r>
            <a:r>
              <a:rPr lang="en-US" b="0" i="0" dirty="0">
                <a:solidFill>
                  <a:srgbClr val="000000"/>
                </a:solidFill>
                <a:effectLst/>
                <a:latin typeface="Arial" panose="020B0604020202020204" pitchFamily="34" charset="0"/>
                <a:cs typeface="Arial" panose="020B0604020202020204" pitchFamily="34" charset="0"/>
              </a:rPr>
              <a:t>, but now you are </a:t>
            </a:r>
            <a:r>
              <a:rPr lang="en-US" b="0" i="0" cap="small" dirty="0">
                <a:solidFill>
                  <a:srgbClr val="000000"/>
                </a:solidFill>
                <a:effectLst/>
                <a:latin typeface="Arial" panose="020B0604020202020204" pitchFamily="34" charset="0"/>
                <a:cs typeface="Arial" panose="020B0604020202020204" pitchFamily="34" charset="0"/>
              </a:rPr>
              <a:t>the people of God</a:t>
            </a:r>
            <a:r>
              <a:rPr lang="en-US" b="0" i="0" dirty="0">
                <a:solidFill>
                  <a:srgbClr val="000000"/>
                </a:solidFill>
                <a:effectLst/>
                <a:latin typeface="Arial" panose="020B0604020202020204" pitchFamily="34" charset="0"/>
                <a:cs typeface="Arial" panose="020B0604020202020204" pitchFamily="34" charset="0"/>
              </a:rPr>
              <a:t>; you had </a:t>
            </a:r>
            <a:r>
              <a:rPr lang="en-US" b="0" i="0" cap="small" dirty="0">
                <a:solidFill>
                  <a:srgbClr val="000000"/>
                </a:solidFill>
                <a:effectLst/>
                <a:latin typeface="Arial" panose="020B0604020202020204" pitchFamily="34" charset="0"/>
                <a:cs typeface="Arial" panose="020B0604020202020204" pitchFamily="34" charset="0"/>
              </a:rPr>
              <a:t>not received mercy,</a:t>
            </a:r>
            <a:r>
              <a:rPr lang="en-US" b="0" i="0" dirty="0">
                <a:solidFill>
                  <a:srgbClr val="000000"/>
                </a:solidFill>
                <a:effectLst/>
                <a:latin typeface="Arial" panose="020B0604020202020204" pitchFamily="34" charset="0"/>
                <a:cs typeface="Arial" panose="020B0604020202020204" pitchFamily="34" charset="0"/>
              </a:rPr>
              <a:t> but now you have </a:t>
            </a:r>
            <a:r>
              <a:rPr lang="en-US" b="0" i="0" cap="small" dirty="0">
                <a:solidFill>
                  <a:srgbClr val="000000"/>
                </a:solidFill>
                <a:effectLst/>
                <a:latin typeface="Arial" panose="020B0604020202020204" pitchFamily="34" charset="0"/>
                <a:cs typeface="Arial" panose="020B0604020202020204" pitchFamily="34" charset="0"/>
              </a:rPr>
              <a:t>received mercy</a:t>
            </a:r>
            <a:r>
              <a:rPr lang="en-US" b="0" i="0" dirty="0">
                <a:solidFill>
                  <a:srgbClr val="000000"/>
                </a:solidFill>
                <a:effectLst/>
                <a:latin typeface="Arial" panose="020B0604020202020204" pitchFamily="34" charset="0"/>
                <a:cs typeface="Arial" panose="020B0604020202020204" pitchFamily="34" charset="0"/>
              </a:rPr>
              <a:t>. </a:t>
            </a:r>
            <a:r>
              <a:rPr lang="en-US" b="1" i="0" baseline="30000" dirty="0">
                <a:solidFill>
                  <a:srgbClr val="000000"/>
                </a:solidFill>
                <a:effectLst/>
                <a:latin typeface="Arial" panose="020B0604020202020204" pitchFamily="34" charset="0"/>
                <a:cs typeface="Arial" panose="020B0604020202020204" pitchFamily="34" charset="0"/>
              </a:rPr>
              <a:t>11 </a:t>
            </a:r>
            <a:r>
              <a:rPr lang="en-US" b="0" i="0" dirty="0">
                <a:solidFill>
                  <a:srgbClr val="000000"/>
                </a:solidFill>
                <a:effectLst/>
                <a:latin typeface="Arial" panose="020B0604020202020204" pitchFamily="34" charset="0"/>
                <a:cs typeface="Arial" panose="020B0604020202020204" pitchFamily="34" charset="0"/>
              </a:rPr>
              <a:t>Beloved, I urge you as aliens and strangers to abstain from fleshly lusts which wage war against the soul. </a:t>
            </a:r>
            <a:r>
              <a:rPr lang="en-US" b="1" i="0" baseline="30000" dirty="0">
                <a:solidFill>
                  <a:srgbClr val="000000"/>
                </a:solidFill>
                <a:effectLst/>
                <a:latin typeface="Arial" panose="020B0604020202020204" pitchFamily="34" charset="0"/>
                <a:cs typeface="Arial" panose="020B0604020202020204" pitchFamily="34" charset="0"/>
              </a:rPr>
              <a:t>12 </a:t>
            </a:r>
            <a:r>
              <a:rPr lang="en-US" b="0" i="0" dirty="0">
                <a:solidFill>
                  <a:srgbClr val="000000"/>
                </a:solidFill>
                <a:effectLst/>
                <a:latin typeface="Arial" panose="020B0604020202020204" pitchFamily="34" charset="0"/>
                <a:cs typeface="Arial" panose="020B0604020202020204" pitchFamily="34" charset="0"/>
              </a:rPr>
              <a:t>Keep your behavior excellent among the Gentiles, so that in the thing in which they slander you as evildoers, they may because of your good deeds, as they observe </a:t>
            </a:r>
            <a:r>
              <a:rPr lang="en-US" b="0" i="1" dirty="0">
                <a:solidFill>
                  <a:srgbClr val="000000"/>
                </a:solidFill>
                <a:effectLst/>
                <a:latin typeface="Arial" panose="020B0604020202020204" pitchFamily="34" charset="0"/>
                <a:cs typeface="Arial" panose="020B0604020202020204" pitchFamily="34" charset="0"/>
              </a:rPr>
              <a:t>them</a:t>
            </a:r>
            <a:r>
              <a:rPr lang="en-US" b="0" i="0" dirty="0">
                <a:solidFill>
                  <a:srgbClr val="000000"/>
                </a:solidFill>
                <a:effectLst/>
                <a:latin typeface="Arial" panose="020B0604020202020204" pitchFamily="34" charset="0"/>
                <a:cs typeface="Arial" panose="020B0604020202020204" pitchFamily="34" charset="0"/>
              </a:rPr>
              <a:t>, glorify God in the day of visitation.</a:t>
            </a:r>
          </a:p>
          <a:p>
            <a:pPr eaLnBrk="1" hangingPunct="1"/>
            <a:endParaRPr lang="en-US" altLang="en-US" b="0" i="0" dirty="0">
              <a:solidFill>
                <a:srgbClr val="000000"/>
              </a:solidFill>
              <a:effectLst/>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1 Peter 4:1-5 </a:t>
            </a:r>
            <a:r>
              <a:rPr lang="en-US" b="0" i="0" dirty="0">
                <a:solidFill>
                  <a:srgbClr val="000000"/>
                </a:solidFill>
                <a:effectLst/>
                <a:latin typeface="Arial" panose="020B0604020202020204" pitchFamily="34" charset="0"/>
                <a:cs typeface="Arial" panose="020B0604020202020204" pitchFamily="34" charset="0"/>
              </a:rPr>
              <a:t>Therefore, since Christ has suffered in the flesh, arm yourselves also with the same purpose, because he who has suffered in the flesh has ceased from sin, </a:t>
            </a:r>
            <a:r>
              <a:rPr lang="en-US" b="1" i="0" baseline="30000" dirty="0">
                <a:solidFill>
                  <a:srgbClr val="000000"/>
                </a:solidFill>
                <a:effectLst/>
                <a:latin typeface="Arial" panose="020B0604020202020204" pitchFamily="34" charset="0"/>
                <a:cs typeface="Arial" panose="020B0604020202020204" pitchFamily="34" charset="0"/>
              </a:rPr>
              <a:t>2 </a:t>
            </a:r>
            <a:r>
              <a:rPr lang="en-US" b="0" i="0" dirty="0">
                <a:solidFill>
                  <a:srgbClr val="000000"/>
                </a:solidFill>
                <a:effectLst/>
                <a:latin typeface="Arial" panose="020B0604020202020204" pitchFamily="34" charset="0"/>
                <a:cs typeface="Arial" panose="020B0604020202020204" pitchFamily="34" charset="0"/>
              </a:rPr>
              <a:t>so as to live the rest of the time in the flesh no longer for the lusts of men, but for the will of God. </a:t>
            </a:r>
            <a:r>
              <a:rPr lang="en-US" b="1" i="0" baseline="30000" dirty="0">
                <a:solidFill>
                  <a:srgbClr val="000000"/>
                </a:solidFill>
                <a:effectLst/>
                <a:latin typeface="Arial" panose="020B0604020202020204" pitchFamily="34" charset="0"/>
                <a:cs typeface="Arial" panose="020B0604020202020204" pitchFamily="34" charset="0"/>
              </a:rPr>
              <a:t>3 </a:t>
            </a:r>
            <a:r>
              <a:rPr lang="en-US" b="0" i="0" dirty="0">
                <a:solidFill>
                  <a:srgbClr val="000000"/>
                </a:solidFill>
                <a:effectLst/>
                <a:latin typeface="Arial" panose="020B0604020202020204" pitchFamily="34" charset="0"/>
                <a:cs typeface="Arial" panose="020B0604020202020204" pitchFamily="34" charset="0"/>
              </a:rPr>
              <a:t>For the time already past is sufficient </a:t>
            </a:r>
            <a:r>
              <a:rPr lang="en-US" b="0" i="1" dirty="0">
                <a:solidFill>
                  <a:srgbClr val="000000"/>
                </a:solidFill>
                <a:effectLst/>
                <a:latin typeface="Arial" panose="020B0604020202020204" pitchFamily="34" charset="0"/>
                <a:cs typeface="Arial" panose="020B0604020202020204" pitchFamily="34" charset="0"/>
              </a:rPr>
              <a:t>for you</a:t>
            </a:r>
            <a:r>
              <a:rPr lang="en-US" b="0" i="0" dirty="0">
                <a:solidFill>
                  <a:srgbClr val="000000"/>
                </a:solidFill>
                <a:effectLst/>
                <a:latin typeface="Arial" panose="020B0604020202020204" pitchFamily="34" charset="0"/>
                <a:cs typeface="Arial" panose="020B0604020202020204" pitchFamily="34" charset="0"/>
              </a:rPr>
              <a:t> to have carried out the desire of the Gentiles, having pursued a course of sensuality, lusts, drunkenness, carousing, drinking parties and abominable idolatries. </a:t>
            </a:r>
            <a:r>
              <a:rPr lang="en-US" b="1" i="0" baseline="30000" dirty="0">
                <a:solidFill>
                  <a:srgbClr val="000000"/>
                </a:solidFill>
                <a:effectLst/>
                <a:latin typeface="Arial" panose="020B0604020202020204" pitchFamily="34" charset="0"/>
                <a:cs typeface="Arial" panose="020B0604020202020204" pitchFamily="34" charset="0"/>
              </a:rPr>
              <a:t>4 </a:t>
            </a:r>
            <a:r>
              <a:rPr lang="en-US" b="0" i="0" dirty="0">
                <a:solidFill>
                  <a:srgbClr val="000000"/>
                </a:solidFill>
                <a:effectLst/>
                <a:latin typeface="Arial" panose="020B0604020202020204" pitchFamily="34" charset="0"/>
                <a:cs typeface="Arial" panose="020B0604020202020204" pitchFamily="34" charset="0"/>
              </a:rPr>
              <a:t>In </a:t>
            </a:r>
            <a:r>
              <a:rPr lang="en-US" b="0" i="1" dirty="0">
                <a:solidFill>
                  <a:srgbClr val="000000"/>
                </a:solidFill>
                <a:effectLst/>
                <a:latin typeface="Arial" panose="020B0604020202020204" pitchFamily="34" charset="0"/>
                <a:cs typeface="Arial" panose="020B0604020202020204" pitchFamily="34" charset="0"/>
              </a:rPr>
              <a:t>all</a:t>
            </a:r>
            <a:r>
              <a:rPr lang="en-US" b="0" i="0" dirty="0">
                <a:solidFill>
                  <a:srgbClr val="000000"/>
                </a:solidFill>
                <a:effectLst/>
                <a:latin typeface="Arial" panose="020B0604020202020204" pitchFamily="34" charset="0"/>
                <a:cs typeface="Arial" panose="020B0604020202020204" pitchFamily="34" charset="0"/>
              </a:rPr>
              <a:t> this, they are surprised that you do not run with </a:t>
            </a:r>
            <a:r>
              <a:rPr lang="en-US" b="0" i="1" dirty="0">
                <a:solidFill>
                  <a:srgbClr val="000000"/>
                </a:solidFill>
                <a:effectLst/>
                <a:latin typeface="Arial" panose="020B0604020202020204" pitchFamily="34" charset="0"/>
                <a:cs typeface="Arial" panose="020B0604020202020204" pitchFamily="34" charset="0"/>
              </a:rPr>
              <a:t>them</a:t>
            </a:r>
            <a:r>
              <a:rPr lang="en-US" b="0" i="0" dirty="0">
                <a:solidFill>
                  <a:srgbClr val="000000"/>
                </a:solidFill>
                <a:effectLst/>
                <a:latin typeface="Arial" panose="020B0604020202020204" pitchFamily="34" charset="0"/>
                <a:cs typeface="Arial" panose="020B0604020202020204" pitchFamily="34" charset="0"/>
              </a:rPr>
              <a:t> into the same excesses of dissipation, and they malign </a:t>
            </a:r>
            <a:r>
              <a:rPr lang="en-US" b="0" i="1" dirty="0">
                <a:solidFill>
                  <a:srgbClr val="000000"/>
                </a:solidFill>
                <a:effectLst/>
                <a:latin typeface="Arial" panose="020B0604020202020204" pitchFamily="34" charset="0"/>
                <a:cs typeface="Arial" panose="020B0604020202020204" pitchFamily="34" charset="0"/>
              </a:rPr>
              <a:t>you</a:t>
            </a:r>
            <a:r>
              <a:rPr lang="en-US" b="0" i="0" dirty="0">
                <a:solidFill>
                  <a:srgbClr val="000000"/>
                </a:solidFill>
                <a:effectLst/>
                <a:latin typeface="Arial" panose="020B0604020202020204" pitchFamily="34" charset="0"/>
                <a:cs typeface="Arial" panose="020B0604020202020204" pitchFamily="34" charset="0"/>
              </a:rPr>
              <a:t>; </a:t>
            </a:r>
            <a:r>
              <a:rPr lang="en-US" b="1" i="0" baseline="30000" dirty="0">
                <a:solidFill>
                  <a:srgbClr val="000000"/>
                </a:solidFill>
                <a:effectLst/>
                <a:latin typeface="Arial" panose="020B0604020202020204" pitchFamily="34" charset="0"/>
                <a:cs typeface="Arial" panose="020B0604020202020204" pitchFamily="34" charset="0"/>
              </a:rPr>
              <a:t>5 </a:t>
            </a:r>
            <a:r>
              <a:rPr lang="en-US" b="0" i="0" dirty="0">
                <a:solidFill>
                  <a:srgbClr val="000000"/>
                </a:solidFill>
                <a:effectLst/>
                <a:latin typeface="Arial" panose="020B0604020202020204" pitchFamily="34" charset="0"/>
                <a:cs typeface="Arial" panose="020B0604020202020204" pitchFamily="34" charset="0"/>
              </a:rPr>
              <a:t>but they will give account to Him who is ready to judge the living and the dead. </a:t>
            </a:r>
            <a:endParaRPr lang="en-US" altLang="en-US" dirty="0">
              <a:latin typeface="Arial" panose="020B0604020202020204" pitchFamily="34" charset="0"/>
              <a:cs typeface="Arial" panose="020B0604020202020204" pitchFamily="34" charset="0"/>
            </a:endParaRPr>
          </a:p>
          <a:p>
            <a:pPr eaLnBrk="1" hangingPunct="1"/>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1 Peter 4:15-19 </a:t>
            </a:r>
            <a:r>
              <a:rPr lang="en-US" b="0" i="0" dirty="0">
                <a:solidFill>
                  <a:srgbClr val="000000"/>
                </a:solidFill>
                <a:effectLst/>
                <a:latin typeface="Arial" panose="020B0604020202020204" pitchFamily="34" charset="0"/>
                <a:cs typeface="Arial" panose="020B0604020202020204" pitchFamily="34" charset="0"/>
              </a:rPr>
              <a:t>Make sure that none of you suffers as a murderer, or thief, or evildoer, or a troublesome meddler; </a:t>
            </a:r>
            <a:r>
              <a:rPr lang="en-US" b="1" i="0" baseline="30000" dirty="0">
                <a:solidFill>
                  <a:srgbClr val="000000"/>
                </a:solidFill>
                <a:effectLst/>
                <a:latin typeface="Arial" panose="020B0604020202020204" pitchFamily="34" charset="0"/>
                <a:cs typeface="Arial" panose="020B0604020202020204" pitchFamily="34" charset="0"/>
              </a:rPr>
              <a:t>16 </a:t>
            </a:r>
            <a:r>
              <a:rPr lang="en-US" b="0" i="0" dirty="0">
                <a:solidFill>
                  <a:srgbClr val="000000"/>
                </a:solidFill>
                <a:effectLst/>
                <a:latin typeface="Arial" panose="020B0604020202020204" pitchFamily="34" charset="0"/>
                <a:cs typeface="Arial" panose="020B0604020202020204" pitchFamily="34" charset="0"/>
              </a:rPr>
              <a:t>but if </a:t>
            </a:r>
            <a:r>
              <a:rPr lang="en-US" b="0" i="1" dirty="0">
                <a:solidFill>
                  <a:srgbClr val="000000"/>
                </a:solidFill>
                <a:effectLst/>
                <a:latin typeface="Arial" panose="020B0604020202020204" pitchFamily="34" charset="0"/>
                <a:cs typeface="Arial" panose="020B0604020202020204" pitchFamily="34" charset="0"/>
              </a:rPr>
              <a:t>anyone suffers</a:t>
            </a:r>
            <a:r>
              <a:rPr lang="en-US" b="0" i="0" dirty="0">
                <a:solidFill>
                  <a:srgbClr val="000000"/>
                </a:solidFill>
                <a:effectLst/>
                <a:latin typeface="Arial" panose="020B0604020202020204" pitchFamily="34" charset="0"/>
                <a:cs typeface="Arial" panose="020B0604020202020204" pitchFamily="34" charset="0"/>
              </a:rPr>
              <a:t> as a Christian, he is not to be ashamed, but is to glorify God in this name. </a:t>
            </a:r>
            <a:r>
              <a:rPr lang="en-US" b="1" i="0" baseline="30000" dirty="0">
                <a:solidFill>
                  <a:srgbClr val="000000"/>
                </a:solidFill>
                <a:effectLst/>
                <a:latin typeface="Arial" panose="020B0604020202020204" pitchFamily="34" charset="0"/>
                <a:cs typeface="Arial" panose="020B0604020202020204" pitchFamily="34" charset="0"/>
              </a:rPr>
              <a:t>17 </a:t>
            </a:r>
            <a:r>
              <a:rPr lang="en-US" b="0" i="0" dirty="0">
                <a:solidFill>
                  <a:srgbClr val="000000"/>
                </a:solidFill>
                <a:effectLst/>
                <a:latin typeface="Arial" panose="020B0604020202020204" pitchFamily="34" charset="0"/>
                <a:cs typeface="Arial" panose="020B0604020202020204" pitchFamily="34" charset="0"/>
              </a:rPr>
              <a:t>For </a:t>
            </a:r>
            <a:r>
              <a:rPr lang="en-US" b="0" i="1" dirty="0">
                <a:solidFill>
                  <a:srgbClr val="000000"/>
                </a:solidFill>
                <a:effectLst/>
                <a:latin typeface="Arial" panose="020B0604020202020204" pitchFamily="34" charset="0"/>
                <a:cs typeface="Arial" panose="020B0604020202020204" pitchFamily="34" charset="0"/>
              </a:rPr>
              <a:t>it is</a:t>
            </a:r>
            <a:r>
              <a:rPr lang="en-US" b="0" i="0" dirty="0">
                <a:solidFill>
                  <a:srgbClr val="000000"/>
                </a:solidFill>
                <a:effectLst/>
                <a:latin typeface="Arial" panose="020B0604020202020204" pitchFamily="34" charset="0"/>
                <a:cs typeface="Arial" panose="020B0604020202020204" pitchFamily="34" charset="0"/>
              </a:rPr>
              <a:t> time for judgment to begin with the household of God; and if </a:t>
            </a:r>
            <a:r>
              <a:rPr lang="en-US" b="0" i="1" dirty="0">
                <a:solidFill>
                  <a:srgbClr val="000000"/>
                </a:solidFill>
                <a:effectLst/>
                <a:latin typeface="Arial" panose="020B0604020202020204" pitchFamily="34" charset="0"/>
                <a:cs typeface="Arial" panose="020B0604020202020204" pitchFamily="34" charset="0"/>
              </a:rPr>
              <a:t>it</a:t>
            </a:r>
            <a:r>
              <a:rPr lang="en-US" b="0" i="0" dirty="0">
                <a:solidFill>
                  <a:srgbClr val="000000"/>
                </a:solidFill>
                <a:effectLst/>
                <a:latin typeface="Arial" panose="020B0604020202020204" pitchFamily="34" charset="0"/>
                <a:cs typeface="Arial" panose="020B0604020202020204" pitchFamily="34" charset="0"/>
              </a:rPr>
              <a:t> </a:t>
            </a:r>
            <a:r>
              <a:rPr lang="en-US" b="0" i="1" dirty="0">
                <a:solidFill>
                  <a:srgbClr val="000000"/>
                </a:solidFill>
                <a:effectLst/>
                <a:latin typeface="Arial" panose="020B0604020202020204" pitchFamily="34" charset="0"/>
                <a:cs typeface="Arial" panose="020B0604020202020204" pitchFamily="34" charset="0"/>
              </a:rPr>
              <a:t>begins</a:t>
            </a:r>
            <a:r>
              <a:rPr lang="en-US" b="0" i="0" dirty="0">
                <a:solidFill>
                  <a:srgbClr val="000000"/>
                </a:solidFill>
                <a:effectLst/>
                <a:latin typeface="Arial" panose="020B0604020202020204" pitchFamily="34" charset="0"/>
                <a:cs typeface="Arial" panose="020B0604020202020204" pitchFamily="34" charset="0"/>
              </a:rPr>
              <a:t> with us first, what </a:t>
            </a:r>
            <a:r>
              <a:rPr lang="en-US" b="0" i="1" dirty="0">
                <a:solidFill>
                  <a:srgbClr val="000000"/>
                </a:solidFill>
                <a:effectLst/>
                <a:latin typeface="Arial" panose="020B0604020202020204" pitchFamily="34" charset="0"/>
                <a:cs typeface="Arial" panose="020B0604020202020204" pitchFamily="34" charset="0"/>
              </a:rPr>
              <a:t>will be</a:t>
            </a:r>
            <a:r>
              <a:rPr lang="en-US" b="0" i="0" dirty="0">
                <a:solidFill>
                  <a:srgbClr val="000000"/>
                </a:solidFill>
                <a:effectLst/>
                <a:latin typeface="Arial" panose="020B0604020202020204" pitchFamily="34" charset="0"/>
                <a:cs typeface="Arial" panose="020B0604020202020204" pitchFamily="34" charset="0"/>
              </a:rPr>
              <a:t> the outcome for those who do not obey the gospel of God? </a:t>
            </a:r>
            <a:r>
              <a:rPr lang="en-US" b="1" i="0" baseline="30000" dirty="0">
                <a:solidFill>
                  <a:srgbClr val="000000"/>
                </a:solidFill>
                <a:effectLst/>
                <a:latin typeface="Arial" panose="020B0604020202020204" pitchFamily="34" charset="0"/>
                <a:cs typeface="Arial" panose="020B0604020202020204" pitchFamily="34" charset="0"/>
              </a:rPr>
              <a:t>18 </a:t>
            </a:r>
            <a:r>
              <a:rPr lang="en-US" b="0" i="0" cap="small" dirty="0">
                <a:solidFill>
                  <a:srgbClr val="000000"/>
                </a:solidFill>
                <a:effectLst/>
                <a:latin typeface="Arial" panose="020B0604020202020204" pitchFamily="34" charset="0"/>
                <a:cs typeface="Arial" panose="020B0604020202020204" pitchFamily="34" charset="0"/>
              </a:rPr>
              <a:t>And if it is with difficulty that the righteous is saved</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what will become of the</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godless man and the sinner</a:t>
            </a:r>
            <a:r>
              <a:rPr lang="en-US" b="0" i="0" dirty="0">
                <a:solidFill>
                  <a:srgbClr val="000000"/>
                </a:solidFill>
                <a:effectLst/>
                <a:latin typeface="Arial" panose="020B0604020202020204" pitchFamily="34" charset="0"/>
                <a:cs typeface="Arial" panose="020B0604020202020204" pitchFamily="34" charset="0"/>
              </a:rPr>
              <a:t>? </a:t>
            </a:r>
            <a:r>
              <a:rPr lang="en-US" b="1" i="0" baseline="30000" dirty="0">
                <a:solidFill>
                  <a:srgbClr val="000000"/>
                </a:solidFill>
                <a:effectLst/>
                <a:latin typeface="Arial" panose="020B0604020202020204" pitchFamily="34" charset="0"/>
                <a:cs typeface="Arial" panose="020B0604020202020204" pitchFamily="34" charset="0"/>
              </a:rPr>
              <a:t>19 </a:t>
            </a:r>
            <a:r>
              <a:rPr lang="en-US" b="0" i="0" dirty="0">
                <a:solidFill>
                  <a:srgbClr val="000000"/>
                </a:solidFill>
                <a:effectLst/>
                <a:latin typeface="Arial" panose="020B0604020202020204" pitchFamily="34" charset="0"/>
                <a:cs typeface="Arial" panose="020B0604020202020204" pitchFamily="34" charset="0"/>
              </a:rPr>
              <a:t>Therefore, those also who suffer according to the will of God shall entrust their souls to a faithful Creator in doing what is right.</a:t>
            </a:r>
            <a:endParaRPr lang="en-US" altLang="en-US" dirty="0">
              <a:latin typeface="Arial" panose="020B0604020202020204" pitchFamily="34" charset="0"/>
              <a:cs typeface="Arial" panose="020B0604020202020204" pitchFamily="34" charset="0"/>
            </a:endParaRPr>
          </a:p>
        </p:txBody>
      </p:sp>
      <p:sp>
        <p:nvSpPr>
          <p:cNvPr id="33797" name="Date Placeholder 1">
            <a:extLst>
              <a:ext uri="{FF2B5EF4-FFF2-40B4-BE49-F238E27FC236}">
                <a16:creationId xmlns:a16="http://schemas.microsoft.com/office/drawing/2014/main" id="{E5BDD691-AD48-60C6-1582-E9B2E80516C1}"/>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77200DAD-A024-1116-8E61-0D6EAC1DBED7}"/>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CC55295B-F914-74EB-77C8-6803658596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64A9294C-684D-4D87-BF7A-D59665FD9D2E}" type="slidenum">
              <a:rPr lang="en-US" altLang="en-US" i="0">
                <a:latin typeface="Arial" panose="020B0604020202020204" pitchFamily="34" charset="0"/>
              </a:rPr>
              <a:pPr eaLnBrk="1" hangingPunct="1"/>
              <a:t>16</a:t>
            </a:fld>
            <a:endParaRPr lang="en-US" altLang="en-US" i="0">
              <a:latin typeface="Arial" panose="020B0604020202020204" pitchFamily="34" charset="0"/>
            </a:endParaRPr>
          </a:p>
        </p:txBody>
      </p:sp>
      <p:sp>
        <p:nvSpPr>
          <p:cNvPr id="34819" name="Rectangle 2">
            <a:extLst>
              <a:ext uri="{FF2B5EF4-FFF2-40B4-BE49-F238E27FC236}">
                <a16:creationId xmlns:a16="http://schemas.microsoft.com/office/drawing/2014/main" id="{F0249CBD-44C3-977C-5845-C3EBE596C0A6}"/>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F2E3EBCB-0B24-FBEE-D074-0540DCF535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dirty="0">
                <a:latin typeface="Arial" panose="020B0604020202020204" pitchFamily="34" charset="0"/>
                <a:cs typeface="Arial" panose="020B0604020202020204" pitchFamily="34" charset="0"/>
              </a:rPr>
              <a:t>2 Peter 3:12-14 </a:t>
            </a:r>
            <a:r>
              <a:rPr lang="en-US" b="1" i="0" baseline="30000" dirty="0">
                <a:solidFill>
                  <a:srgbClr val="000000"/>
                </a:solidFill>
                <a:effectLst/>
                <a:latin typeface="Arial" panose="020B0604020202020204" pitchFamily="34" charset="0"/>
                <a:cs typeface="Arial" panose="020B0604020202020204" pitchFamily="34" charset="0"/>
              </a:rPr>
              <a:t> </a:t>
            </a:r>
            <a:r>
              <a:rPr lang="en-US" b="0" i="0" dirty="0">
                <a:solidFill>
                  <a:srgbClr val="000000"/>
                </a:solidFill>
                <a:effectLst/>
                <a:latin typeface="Arial" panose="020B0604020202020204" pitchFamily="34" charset="0"/>
                <a:cs typeface="Arial" panose="020B0604020202020204" pitchFamily="34" charset="0"/>
              </a:rPr>
              <a:t>looking for and hastening the coming of the day of God, because of which the heavens will be destroyed by burning, and the elements will melt with intense heat! </a:t>
            </a:r>
            <a:r>
              <a:rPr lang="en-US" b="1" i="0" baseline="30000" dirty="0">
                <a:solidFill>
                  <a:srgbClr val="000000"/>
                </a:solidFill>
                <a:effectLst/>
                <a:latin typeface="Arial" panose="020B0604020202020204" pitchFamily="34" charset="0"/>
                <a:cs typeface="Arial" panose="020B0604020202020204" pitchFamily="34" charset="0"/>
              </a:rPr>
              <a:t>13 </a:t>
            </a:r>
            <a:r>
              <a:rPr lang="en-US" b="0" i="0" dirty="0">
                <a:solidFill>
                  <a:srgbClr val="000000"/>
                </a:solidFill>
                <a:effectLst/>
                <a:latin typeface="Arial" panose="020B0604020202020204" pitchFamily="34" charset="0"/>
                <a:cs typeface="Arial" panose="020B0604020202020204" pitchFamily="34" charset="0"/>
              </a:rPr>
              <a:t>But according to His promise we are looking for new heavens and a new earth, in which righteousness dwells. </a:t>
            </a:r>
            <a:r>
              <a:rPr lang="en-US" b="1" i="0" baseline="30000" dirty="0">
                <a:solidFill>
                  <a:srgbClr val="000000"/>
                </a:solidFill>
                <a:effectLst/>
                <a:latin typeface="Arial" panose="020B0604020202020204" pitchFamily="34" charset="0"/>
                <a:cs typeface="Arial" panose="020B0604020202020204" pitchFamily="34" charset="0"/>
              </a:rPr>
              <a:t> </a:t>
            </a:r>
            <a:r>
              <a:rPr lang="en-US" b="0" i="0" dirty="0">
                <a:solidFill>
                  <a:srgbClr val="000000"/>
                </a:solidFill>
                <a:effectLst/>
                <a:latin typeface="Arial" panose="020B0604020202020204" pitchFamily="34" charset="0"/>
                <a:cs typeface="Arial" panose="020B0604020202020204" pitchFamily="34" charset="0"/>
              </a:rPr>
              <a:t>Therefore, beloved, since you look for these things, be diligent to be found by Him in peace, spotless and blameless,</a:t>
            </a:r>
          </a:p>
          <a:p>
            <a:pPr eaLnBrk="1" hangingPunct="1"/>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1 Peter 5:8-9 </a:t>
            </a:r>
            <a:r>
              <a:rPr lang="en-US" b="0" i="0" dirty="0">
                <a:solidFill>
                  <a:srgbClr val="000000"/>
                </a:solidFill>
                <a:effectLst/>
                <a:latin typeface="Arial" panose="020B0604020202020204" pitchFamily="34" charset="0"/>
                <a:cs typeface="Arial" panose="020B0604020202020204" pitchFamily="34" charset="0"/>
              </a:rPr>
              <a:t>Be of sober </a:t>
            </a:r>
            <a:r>
              <a:rPr lang="en-US" b="0" i="1" dirty="0">
                <a:solidFill>
                  <a:srgbClr val="000000"/>
                </a:solidFill>
                <a:effectLst/>
                <a:latin typeface="Arial" panose="020B0604020202020204" pitchFamily="34" charset="0"/>
                <a:cs typeface="Arial" panose="020B0604020202020204" pitchFamily="34" charset="0"/>
              </a:rPr>
              <a:t>spirit</a:t>
            </a:r>
            <a:r>
              <a:rPr lang="en-US" b="0" i="0" dirty="0">
                <a:solidFill>
                  <a:srgbClr val="000000"/>
                </a:solidFill>
                <a:effectLst/>
                <a:latin typeface="Arial" panose="020B0604020202020204" pitchFamily="34" charset="0"/>
                <a:cs typeface="Arial" panose="020B0604020202020204" pitchFamily="34" charset="0"/>
              </a:rPr>
              <a:t>, be on the alert. Your adversary, the devil, prowls around like a roaring lion, seeking someone to devour. </a:t>
            </a:r>
            <a:r>
              <a:rPr lang="en-US" b="1" i="0" baseline="30000" dirty="0">
                <a:solidFill>
                  <a:srgbClr val="000000"/>
                </a:solidFill>
                <a:effectLst/>
                <a:latin typeface="Arial" panose="020B0604020202020204" pitchFamily="34" charset="0"/>
                <a:cs typeface="Arial" panose="020B0604020202020204" pitchFamily="34" charset="0"/>
              </a:rPr>
              <a:t>9 </a:t>
            </a:r>
            <a:r>
              <a:rPr lang="en-US" b="0" i="0" dirty="0">
                <a:solidFill>
                  <a:srgbClr val="000000"/>
                </a:solidFill>
                <a:effectLst/>
                <a:latin typeface="Arial" panose="020B0604020202020204" pitchFamily="34" charset="0"/>
                <a:cs typeface="Arial" panose="020B0604020202020204" pitchFamily="34" charset="0"/>
              </a:rPr>
              <a:t>But resist him, firm in </a:t>
            </a:r>
            <a:r>
              <a:rPr lang="en-US" b="0" i="1" dirty="0">
                <a:solidFill>
                  <a:srgbClr val="000000"/>
                </a:solidFill>
                <a:effectLst/>
                <a:latin typeface="Arial" panose="020B0604020202020204" pitchFamily="34" charset="0"/>
                <a:cs typeface="Arial" panose="020B0604020202020204" pitchFamily="34" charset="0"/>
              </a:rPr>
              <a:t>your</a:t>
            </a:r>
            <a:r>
              <a:rPr lang="en-US" b="0" i="0" dirty="0">
                <a:solidFill>
                  <a:srgbClr val="000000"/>
                </a:solidFill>
                <a:effectLst/>
                <a:latin typeface="Arial" panose="020B0604020202020204" pitchFamily="34" charset="0"/>
                <a:cs typeface="Arial" panose="020B0604020202020204" pitchFamily="34" charset="0"/>
              </a:rPr>
              <a:t> faith, knowing that the same experiences of suffering are being accomplished by your brethren who are in the world. </a:t>
            </a:r>
            <a:endParaRPr lang="en-US" altLang="en-US" dirty="0">
              <a:latin typeface="Arial" panose="020B0604020202020204" pitchFamily="34" charset="0"/>
              <a:cs typeface="Arial" panose="020B0604020202020204" pitchFamily="34" charset="0"/>
            </a:endParaRPr>
          </a:p>
        </p:txBody>
      </p:sp>
      <p:sp>
        <p:nvSpPr>
          <p:cNvPr id="34821" name="Date Placeholder 1">
            <a:extLst>
              <a:ext uri="{FF2B5EF4-FFF2-40B4-BE49-F238E27FC236}">
                <a16:creationId xmlns:a16="http://schemas.microsoft.com/office/drawing/2014/main" id="{B58FF1A1-0239-16BF-561C-978F02D06962}"/>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308426D6-7AB6-8FBE-B91F-F564400E1115}"/>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3578CF-6D7E-B548-2956-0EC770A90533}"/>
            </a:ext>
          </a:extLst>
        </p:cNvPr>
        <p:cNvGrpSpPr/>
        <p:nvPr/>
      </p:nvGrpSpPr>
      <p:grpSpPr>
        <a:xfrm>
          <a:off x="0" y="0"/>
          <a:ext cx="0" cy="0"/>
          <a:chOff x="0" y="0"/>
          <a:chExt cx="0" cy="0"/>
        </a:xfrm>
      </p:grpSpPr>
      <p:sp>
        <p:nvSpPr>
          <p:cNvPr id="34818" name="Rectangle 7">
            <a:extLst>
              <a:ext uri="{FF2B5EF4-FFF2-40B4-BE49-F238E27FC236}">
                <a16:creationId xmlns:a16="http://schemas.microsoft.com/office/drawing/2014/main" id="{C00E65CC-F881-B21D-C056-FC589CBF26C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64A9294C-684D-4D87-BF7A-D59665FD9D2E}" type="slidenum">
              <a:rPr lang="en-US" altLang="en-US" i="0">
                <a:latin typeface="Arial" panose="020B0604020202020204" pitchFamily="34" charset="0"/>
              </a:rPr>
              <a:pPr eaLnBrk="1" hangingPunct="1"/>
              <a:t>17</a:t>
            </a:fld>
            <a:endParaRPr lang="en-US" altLang="en-US" i="0">
              <a:latin typeface="Arial" panose="020B0604020202020204" pitchFamily="34" charset="0"/>
            </a:endParaRPr>
          </a:p>
        </p:txBody>
      </p:sp>
      <p:sp>
        <p:nvSpPr>
          <p:cNvPr id="34819" name="Rectangle 2">
            <a:extLst>
              <a:ext uri="{FF2B5EF4-FFF2-40B4-BE49-F238E27FC236}">
                <a16:creationId xmlns:a16="http://schemas.microsoft.com/office/drawing/2014/main" id="{AB1B65A6-82B2-95C3-5273-FF68E4ACE0B6}"/>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BDAE4933-D448-0A14-E408-6B329EB79B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0" i="0" dirty="0">
                <a:solidFill>
                  <a:srgbClr val="000000"/>
                </a:solidFill>
                <a:effectLst/>
                <a:latin typeface="Arial" panose="020B0604020202020204" pitchFamily="34" charset="0"/>
                <a:cs typeface="Arial" panose="020B0604020202020204" pitchFamily="34" charset="0"/>
              </a:rPr>
              <a:t>1 Peter 3:13-17 but sanctify Christ as Lord in your hearts, </a:t>
            </a:r>
            <a:r>
              <a:rPr lang="en-US" b="0" i="0" u="sng" dirty="0">
                <a:solidFill>
                  <a:srgbClr val="000000"/>
                </a:solidFill>
                <a:effectLst/>
                <a:latin typeface="Arial" panose="020B0604020202020204" pitchFamily="34" charset="0"/>
                <a:cs typeface="Arial" panose="020B0604020202020204" pitchFamily="34" charset="0"/>
              </a:rPr>
              <a:t>always </a:t>
            </a:r>
            <a:r>
              <a:rPr lang="en-US" b="0" i="1" u="sng" dirty="0">
                <a:solidFill>
                  <a:srgbClr val="000000"/>
                </a:solidFill>
                <a:effectLst/>
                <a:latin typeface="Arial" panose="020B0604020202020204" pitchFamily="34" charset="0"/>
                <a:cs typeface="Arial" panose="020B0604020202020204" pitchFamily="34" charset="0"/>
              </a:rPr>
              <a:t>being</a:t>
            </a:r>
            <a:r>
              <a:rPr lang="en-US" b="0" i="0" u="sng" dirty="0">
                <a:solidFill>
                  <a:srgbClr val="000000"/>
                </a:solidFill>
                <a:effectLst/>
                <a:latin typeface="Arial" panose="020B0604020202020204" pitchFamily="34" charset="0"/>
                <a:cs typeface="Arial" panose="020B0604020202020204" pitchFamily="34" charset="0"/>
              </a:rPr>
              <a:t> ready to make a defense </a:t>
            </a:r>
            <a:r>
              <a:rPr lang="en-US" b="0" i="0" dirty="0">
                <a:solidFill>
                  <a:srgbClr val="000000"/>
                </a:solidFill>
                <a:effectLst/>
                <a:latin typeface="Arial" panose="020B0604020202020204" pitchFamily="34" charset="0"/>
                <a:cs typeface="Arial" panose="020B0604020202020204" pitchFamily="34" charset="0"/>
              </a:rPr>
              <a:t>to everyone who asks you to give an account for the hope that is in you, yet with gentleness and reverence; </a:t>
            </a:r>
          </a:p>
          <a:p>
            <a:pPr eaLnBrk="1" hangingPunct="1"/>
            <a:endParaRPr lang="en-US" b="0" i="0" dirty="0">
              <a:solidFill>
                <a:srgbClr val="000000"/>
              </a:solidFill>
              <a:effectLst/>
              <a:latin typeface="Arial" panose="020B0604020202020204" pitchFamily="34" charset="0"/>
              <a:cs typeface="Arial" panose="020B0604020202020204" pitchFamily="34" charset="0"/>
            </a:endParaRPr>
          </a:p>
          <a:p>
            <a:pPr algn="l"/>
            <a:r>
              <a:rPr lang="en-US" b="0" i="0" dirty="0">
                <a:solidFill>
                  <a:srgbClr val="000000"/>
                </a:solidFill>
                <a:effectLst/>
                <a:latin typeface="Arial" panose="020B0604020202020204" pitchFamily="34" charset="0"/>
                <a:cs typeface="Arial" panose="020B0604020202020204" pitchFamily="34" charset="0"/>
              </a:rPr>
              <a:t>2 Peter 3:9-10 The Lord is not slow about His promise, as some count slowness, but is patient toward you, not wishing for any to perish but for all </a:t>
            </a:r>
            <a:r>
              <a:rPr lang="en-US" b="0" i="0" u="sng" dirty="0">
                <a:solidFill>
                  <a:srgbClr val="000000"/>
                </a:solidFill>
                <a:effectLst/>
                <a:latin typeface="Arial" panose="020B0604020202020204" pitchFamily="34" charset="0"/>
                <a:cs typeface="Arial" panose="020B0604020202020204" pitchFamily="34" charset="0"/>
              </a:rPr>
              <a:t>to come to repentance</a:t>
            </a:r>
            <a:r>
              <a:rPr lang="en-US" b="0" i="0" dirty="0">
                <a:solidFill>
                  <a:srgbClr val="000000"/>
                </a:solidFill>
                <a:effectLst/>
                <a:latin typeface="Arial" panose="020B0604020202020204" pitchFamily="34" charset="0"/>
                <a:cs typeface="Arial" panose="020B0604020202020204" pitchFamily="34" charset="0"/>
              </a:rPr>
              <a:t>.</a:t>
            </a:r>
            <a:r>
              <a:rPr lang="en-US" b="1" i="0" dirty="0">
                <a:solidFill>
                  <a:srgbClr val="4A4A4A"/>
                </a:solidFill>
                <a:effectLst/>
                <a:latin typeface="Arial" panose="020B0604020202020204" pitchFamily="34" charset="0"/>
                <a:cs typeface="Arial" panose="020B0604020202020204" pitchFamily="34" charset="0"/>
              </a:rPr>
              <a:t> </a:t>
            </a:r>
            <a:r>
              <a:rPr lang="en-US" b="0" i="0" dirty="0">
                <a:solidFill>
                  <a:srgbClr val="000000"/>
                </a:solidFill>
                <a:effectLst/>
                <a:latin typeface="Arial" panose="020B0604020202020204" pitchFamily="34" charset="0"/>
                <a:cs typeface="Arial" panose="020B0604020202020204" pitchFamily="34" charset="0"/>
              </a:rPr>
              <a:t>But the day of the Lord will come like a thief, in which the heavens will pass </a:t>
            </a:r>
            <a:r>
              <a:rPr lang="en-US" b="1" i="0" dirty="0">
                <a:solidFill>
                  <a:srgbClr val="000000"/>
                </a:solidFill>
                <a:effectLst/>
                <a:latin typeface="Arial" panose="020B0604020202020204" pitchFamily="34" charset="0"/>
                <a:cs typeface="Arial" panose="020B0604020202020204" pitchFamily="34" charset="0"/>
              </a:rPr>
              <a:t>a</a:t>
            </a:r>
            <a:r>
              <a:rPr lang="en-US" b="0" i="0" dirty="0">
                <a:solidFill>
                  <a:srgbClr val="000000"/>
                </a:solidFill>
                <a:effectLst/>
                <a:latin typeface="Arial" panose="020B0604020202020204" pitchFamily="34" charset="0"/>
                <a:cs typeface="Arial" panose="020B0604020202020204" pitchFamily="34" charset="0"/>
              </a:rPr>
              <a:t>way with </a:t>
            </a:r>
            <a:r>
              <a:rPr lang="en-US" b="1" i="0" dirty="0">
                <a:solidFill>
                  <a:srgbClr val="000000"/>
                </a:solidFill>
                <a:effectLst/>
                <a:latin typeface="Arial" panose="020B0604020202020204" pitchFamily="34" charset="0"/>
                <a:cs typeface="Arial" panose="020B0604020202020204" pitchFamily="34" charset="0"/>
              </a:rPr>
              <a:t>a</a:t>
            </a:r>
            <a:r>
              <a:rPr lang="en-US" b="0" i="0" dirty="0">
                <a:solidFill>
                  <a:srgbClr val="000000"/>
                </a:solidFill>
                <a:effectLst/>
                <a:latin typeface="Arial" panose="020B0604020202020204" pitchFamily="34" charset="0"/>
                <a:cs typeface="Arial" panose="020B0604020202020204" pitchFamily="34" charset="0"/>
              </a:rPr>
              <a:t> roar </a:t>
            </a:r>
            <a:r>
              <a:rPr lang="en-US" b="1" i="0" dirty="0">
                <a:solidFill>
                  <a:srgbClr val="000000"/>
                </a:solidFill>
                <a:effectLst/>
                <a:latin typeface="Arial" panose="020B0604020202020204" pitchFamily="34" charset="0"/>
                <a:cs typeface="Arial" panose="020B0604020202020204" pitchFamily="34" charset="0"/>
              </a:rPr>
              <a:t>a</a:t>
            </a:r>
            <a:r>
              <a:rPr lang="en-US" b="0" i="0" dirty="0">
                <a:solidFill>
                  <a:srgbClr val="000000"/>
                </a:solidFill>
                <a:effectLst/>
                <a:latin typeface="Arial" panose="020B0604020202020204" pitchFamily="34" charset="0"/>
                <a:cs typeface="Arial" panose="020B0604020202020204" pitchFamily="34" charset="0"/>
              </a:rPr>
              <a:t>nd the elements will be destroyed with intense heat, </a:t>
            </a:r>
            <a:r>
              <a:rPr lang="en-US" b="1" i="0" dirty="0">
                <a:solidFill>
                  <a:srgbClr val="000000"/>
                </a:solidFill>
                <a:effectLst/>
                <a:latin typeface="Arial" panose="020B0604020202020204" pitchFamily="34" charset="0"/>
                <a:cs typeface="Arial" panose="020B0604020202020204" pitchFamily="34" charset="0"/>
              </a:rPr>
              <a:t>a</a:t>
            </a:r>
            <a:r>
              <a:rPr lang="en-US" b="0" i="0" dirty="0">
                <a:solidFill>
                  <a:srgbClr val="000000"/>
                </a:solidFill>
                <a:effectLst/>
                <a:latin typeface="Arial" panose="020B0604020202020204" pitchFamily="34" charset="0"/>
                <a:cs typeface="Arial" panose="020B0604020202020204" pitchFamily="34" charset="0"/>
              </a:rPr>
              <a:t>nd the earth </a:t>
            </a:r>
            <a:r>
              <a:rPr lang="en-US" b="1" i="0" dirty="0">
                <a:solidFill>
                  <a:srgbClr val="000000"/>
                </a:solidFill>
                <a:effectLst/>
                <a:latin typeface="Arial" panose="020B0604020202020204" pitchFamily="34" charset="0"/>
                <a:cs typeface="Arial" panose="020B0604020202020204" pitchFamily="34" charset="0"/>
              </a:rPr>
              <a:t>a</a:t>
            </a:r>
            <a:r>
              <a:rPr lang="en-US" b="0" i="0" dirty="0">
                <a:solidFill>
                  <a:srgbClr val="000000"/>
                </a:solidFill>
                <a:effectLst/>
                <a:latin typeface="Arial" panose="020B0604020202020204" pitchFamily="34" charset="0"/>
                <a:cs typeface="Arial" panose="020B0604020202020204" pitchFamily="34" charset="0"/>
              </a:rPr>
              <a:t>nd its works will be burned up.</a:t>
            </a:r>
          </a:p>
        </p:txBody>
      </p:sp>
      <p:sp>
        <p:nvSpPr>
          <p:cNvPr id="34821" name="Date Placeholder 1">
            <a:extLst>
              <a:ext uri="{FF2B5EF4-FFF2-40B4-BE49-F238E27FC236}">
                <a16:creationId xmlns:a16="http://schemas.microsoft.com/office/drawing/2014/main" id="{F26D8754-431E-4A54-FEAA-C5AF1FCB0493}"/>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3ECD15D9-F67C-E209-A817-694028C6075C}"/>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9989472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3/9/2025 am</a:t>
            </a:r>
          </a:p>
        </p:txBody>
      </p:sp>
      <p:sp>
        <p:nvSpPr>
          <p:cNvPr id="6" name="Slide Number Placeholder 5"/>
          <p:cNvSpPr>
            <a:spLocks noGrp="1"/>
          </p:cNvSpPr>
          <p:nvPr>
            <p:ph type="sldNum" sz="quarter" idx="5"/>
          </p:nvPr>
        </p:nvSpPr>
        <p:spPr/>
        <p:txBody>
          <a:bodyPr/>
          <a:lstStyle/>
          <a:p>
            <a:fld id="{A76E8C70-1E7A-475C-8A2F-A97ABBD7B978}" type="slidenum">
              <a:rPr lang="en-US" altLang="en-US" smtClean="0"/>
              <a:pPr/>
              <a:t>20</a:t>
            </a:fld>
            <a:endParaRPr lang="en-US" altLang="en-US"/>
          </a:p>
        </p:txBody>
      </p:sp>
      <p:sp>
        <p:nvSpPr>
          <p:cNvPr id="5" name="Footer Placeholder 4">
            <a:extLst>
              <a:ext uri="{FF2B5EF4-FFF2-40B4-BE49-F238E27FC236}">
                <a16:creationId xmlns:a16="http://schemas.microsoft.com/office/drawing/2014/main" id="{E0BBFC2A-8C67-E489-7D31-0FF05431C47D}"/>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3745411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D50F3-CF49-739D-7CD8-649604C75C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F578B4-AFA0-C7C4-2BC2-2B83893F8DE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C18E87-C9AE-FC8C-81D6-659A4BD54E19}"/>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183BC69F-8B40-22F0-702B-E0E18972608C}"/>
              </a:ext>
            </a:extLst>
          </p:cNvPr>
          <p:cNvSpPr>
            <a:spLocks noGrp="1"/>
          </p:cNvSpPr>
          <p:nvPr>
            <p:ph type="dt" idx="1"/>
          </p:nvPr>
        </p:nvSpPr>
        <p:spPr/>
        <p:txBody>
          <a:bodyPr/>
          <a:lstStyle/>
          <a:p>
            <a:pPr>
              <a:defRPr/>
            </a:pPr>
            <a:r>
              <a:rPr lang="en-US"/>
              <a:t>3/9/2025 am</a:t>
            </a:r>
          </a:p>
        </p:txBody>
      </p:sp>
      <p:sp>
        <p:nvSpPr>
          <p:cNvPr id="6" name="Slide Number Placeholder 5">
            <a:extLst>
              <a:ext uri="{FF2B5EF4-FFF2-40B4-BE49-F238E27FC236}">
                <a16:creationId xmlns:a16="http://schemas.microsoft.com/office/drawing/2014/main" id="{E9A91DD5-12CF-E6EC-DA21-86E487E0DD56}"/>
              </a:ext>
            </a:extLst>
          </p:cNvPr>
          <p:cNvSpPr>
            <a:spLocks noGrp="1"/>
          </p:cNvSpPr>
          <p:nvPr>
            <p:ph type="sldNum" sz="quarter" idx="5"/>
          </p:nvPr>
        </p:nvSpPr>
        <p:spPr/>
        <p:txBody>
          <a:bodyPr/>
          <a:lstStyle/>
          <a:p>
            <a:fld id="{A76E8C70-1E7A-475C-8A2F-A97ABBD7B978}" type="slidenum">
              <a:rPr lang="en-US" altLang="en-US" smtClean="0"/>
              <a:pPr/>
              <a:t>21</a:t>
            </a:fld>
            <a:endParaRPr lang="en-US" altLang="en-US"/>
          </a:p>
        </p:txBody>
      </p:sp>
      <p:sp>
        <p:nvSpPr>
          <p:cNvPr id="5" name="Footer Placeholder 4">
            <a:extLst>
              <a:ext uri="{FF2B5EF4-FFF2-40B4-BE49-F238E27FC236}">
                <a16:creationId xmlns:a16="http://schemas.microsoft.com/office/drawing/2014/main" id="{71EF39D7-0FEE-BF14-4DB6-F314EC8D5E32}"/>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536242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DF88B2CA-C171-887E-D15D-D8F7E3F5E26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569F01B8-E6BE-458D-992A-01F2FFE6AC60}" type="slidenum">
              <a:rPr lang="en-US" altLang="en-US" i="0">
                <a:latin typeface="Arial" panose="020B0604020202020204" pitchFamily="34" charset="0"/>
              </a:rPr>
              <a:pPr eaLnBrk="1" hangingPunct="1"/>
              <a:t>2</a:t>
            </a:fld>
            <a:endParaRPr lang="en-US" altLang="en-US" i="0">
              <a:latin typeface="Arial" panose="020B0604020202020204" pitchFamily="34" charset="0"/>
            </a:endParaRPr>
          </a:p>
        </p:txBody>
      </p:sp>
      <p:sp>
        <p:nvSpPr>
          <p:cNvPr id="21507" name="Rectangle 2">
            <a:extLst>
              <a:ext uri="{FF2B5EF4-FFF2-40B4-BE49-F238E27FC236}">
                <a16:creationId xmlns:a16="http://schemas.microsoft.com/office/drawing/2014/main" id="{F85D4C88-5719-932F-1EF3-F5680F4E3FC9}"/>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20F5A059-C571-699D-ED9B-15907BE1A4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
        <p:nvSpPr>
          <p:cNvPr id="21509" name="Date Placeholder 1">
            <a:extLst>
              <a:ext uri="{FF2B5EF4-FFF2-40B4-BE49-F238E27FC236}">
                <a16:creationId xmlns:a16="http://schemas.microsoft.com/office/drawing/2014/main" id="{647FCF8B-8B90-4CD9-2261-B209D1FB61C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B7DD382C-9F3F-EAF5-B3DD-67517AEF6540}"/>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DBFEFD-F532-5D9E-153B-723CEC46DD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637BFE-4DC4-B6A2-8EA1-844E54F555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3557DA9-5DD3-47D8-110F-BC5BC88B5ED3}"/>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69B1B307-A01C-57D1-F6F1-50E1CA35174B}"/>
              </a:ext>
            </a:extLst>
          </p:cNvPr>
          <p:cNvSpPr>
            <a:spLocks noGrp="1"/>
          </p:cNvSpPr>
          <p:nvPr>
            <p:ph type="dt" idx="1"/>
          </p:nvPr>
        </p:nvSpPr>
        <p:spPr/>
        <p:txBody>
          <a:bodyPr/>
          <a:lstStyle/>
          <a:p>
            <a:pPr>
              <a:defRPr/>
            </a:pPr>
            <a:r>
              <a:rPr lang="en-US"/>
              <a:t>3/9/2025 am</a:t>
            </a:r>
          </a:p>
        </p:txBody>
      </p:sp>
      <p:sp>
        <p:nvSpPr>
          <p:cNvPr id="6" name="Slide Number Placeholder 5">
            <a:extLst>
              <a:ext uri="{FF2B5EF4-FFF2-40B4-BE49-F238E27FC236}">
                <a16:creationId xmlns:a16="http://schemas.microsoft.com/office/drawing/2014/main" id="{7537B0D5-407D-4321-E084-A43F4A5D030E}"/>
              </a:ext>
            </a:extLst>
          </p:cNvPr>
          <p:cNvSpPr>
            <a:spLocks noGrp="1"/>
          </p:cNvSpPr>
          <p:nvPr>
            <p:ph type="sldNum" sz="quarter" idx="5"/>
          </p:nvPr>
        </p:nvSpPr>
        <p:spPr/>
        <p:txBody>
          <a:bodyPr/>
          <a:lstStyle/>
          <a:p>
            <a:fld id="{A76E8C70-1E7A-475C-8A2F-A97ABBD7B978}" type="slidenum">
              <a:rPr lang="en-US" altLang="en-US" smtClean="0"/>
              <a:pPr/>
              <a:t>22</a:t>
            </a:fld>
            <a:endParaRPr lang="en-US" altLang="en-US"/>
          </a:p>
        </p:txBody>
      </p:sp>
      <p:sp>
        <p:nvSpPr>
          <p:cNvPr id="5" name="Footer Placeholder 4">
            <a:extLst>
              <a:ext uri="{FF2B5EF4-FFF2-40B4-BE49-F238E27FC236}">
                <a16:creationId xmlns:a16="http://schemas.microsoft.com/office/drawing/2014/main" id="{6E228FEF-B083-AF7C-A652-71D0CF7765F3}"/>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3308324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C49001-596F-0981-BFBB-F2A2449BF0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93DA6B-A097-7C00-BB78-81CFC83BDB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2388A9-8B2E-DF93-C370-9B0C5898C073}"/>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32DDDD7E-EBB4-7EC1-69A6-38EE3D9406D6}"/>
              </a:ext>
            </a:extLst>
          </p:cNvPr>
          <p:cNvSpPr>
            <a:spLocks noGrp="1"/>
          </p:cNvSpPr>
          <p:nvPr>
            <p:ph type="dt" idx="1"/>
          </p:nvPr>
        </p:nvSpPr>
        <p:spPr/>
        <p:txBody>
          <a:bodyPr/>
          <a:lstStyle/>
          <a:p>
            <a:pPr>
              <a:defRPr/>
            </a:pPr>
            <a:r>
              <a:rPr lang="en-US"/>
              <a:t>3/9/2025 am</a:t>
            </a:r>
          </a:p>
        </p:txBody>
      </p:sp>
      <p:sp>
        <p:nvSpPr>
          <p:cNvPr id="6" name="Slide Number Placeholder 5">
            <a:extLst>
              <a:ext uri="{FF2B5EF4-FFF2-40B4-BE49-F238E27FC236}">
                <a16:creationId xmlns:a16="http://schemas.microsoft.com/office/drawing/2014/main" id="{C12F447A-402B-8AE6-8DD9-0F08236A39E6}"/>
              </a:ext>
            </a:extLst>
          </p:cNvPr>
          <p:cNvSpPr>
            <a:spLocks noGrp="1"/>
          </p:cNvSpPr>
          <p:nvPr>
            <p:ph type="sldNum" sz="quarter" idx="5"/>
          </p:nvPr>
        </p:nvSpPr>
        <p:spPr/>
        <p:txBody>
          <a:bodyPr/>
          <a:lstStyle/>
          <a:p>
            <a:fld id="{A76E8C70-1E7A-475C-8A2F-A97ABBD7B978}" type="slidenum">
              <a:rPr lang="en-US" altLang="en-US" smtClean="0"/>
              <a:pPr/>
              <a:t>23</a:t>
            </a:fld>
            <a:endParaRPr lang="en-US" altLang="en-US"/>
          </a:p>
        </p:txBody>
      </p:sp>
      <p:sp>
        <p:nvSpPr>
          <p:cNvPr id="5" name="Footer Placeholder 4">
            <a:extLst>
              <a:ext uri="{FF2B5EF4-FFF2-40B4-BE49-F238E27FC236}">
                <a16:creationId xmlns:a16="http://schemas.microsoft.com/office/drawing/2014/main" id="{EE56C882-9918-56FF-9B3F-CDBB90627CCC}"/>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1428391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7EFF48-7D21-4AA7-C93C-106DB000B9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E7AE64-A568-B3C5-93C7-763460ADA6E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D55FDF-4CBA-7CC0-CDF2-C61809198B3D}"/>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20C56D34-9589-8479-24B1-AD2E27BE0B7B}"/>
              </a:ext>
            </a:extLst>
          </p:cNvPr>
          <p:cNvSpPr>
            <a:spLocks noGrp="1"/>
          </p:cNvSpPr>
          <p:nvPr>
            <p:ph type="dt" idx="1"/>
          </p:nvPr>
        </p:nvSpPr>
        <p:spPr/>
        <p:txBody>
          <a:bodyPr/>
          <a:lstStyle/>
          <a:p>
            <a:pPr>
              <a:defRPr/>
            </a:pPr>
            <a:r>
              <a:rPr lang="en-US"/>
              <a:t>3/9/2025 am</a:t>
            </a:r>
          </a:p>
        </p:txBody>
      </p:sp>
      <p:sp>
        <p:nvSpPr>
          <p:cNvPr id="6" name="Slide Number Placeholder 5">
            <a:extLst>
              <a:ext uri="{FF2B5EF4-FFF2-40B4-BE49-F238E27FC236}">
                <a16:creationId xmlns:a16="http://schemas.microsoft.com/office/drawing/2014/main" id="{D151C38E-57D2-D06A-F556-178E023C2CDD}"/>
              </a:ext>
            </a:extLst>
          </p:cNvPr>
          <p:cNvSpPr>
            <a:spLocks noGrp="1"/>
          </p:cNvSpPr>
          <p:nvPr>
            <p:ph type="sldNum" sz="quarter" idx="5"/>
          </p:nvPr>
        </p:nvSpPr>
        <p:spPr/>
        <p:txBody>
          <a:bodyPr/>
          <a:lstStyle/>
          <a:p>
            <a:fld id="{A76E8C70-1E7A-475C-8A2F-A97ABBD7B978}" type="slidenum">
              <a:rPr lang="en-US" altLang="en-US" smtClean="0"/>
              <a:pPr/>
              <a:t>24</a:t>
            </a:fld>
            <a:endParaRPr lang="en-US" altLang="en-US"/>
          </a:p>
        </p:txBody>
      </p:sp>
      <p:sp>
        <p:nvSpPr>
          <p:cNvPr id="5" name="Footer Placeholder 4">
            <a:extLst>
              <a:ext uri="{FF2B5EF4-FFF2-40B4-BE49-F238E27FC236}">
                <a16:creationId xmlns:a16="http://schemas.microsoft.com/office/drawing/2014/main" id="{3F090C87-3BEB-AA70-A701-8F820B2D462B}"/>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515297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12629-1642-50AB-4D5D-5C8433159917}"/>
            </a:ext>
          </a:extLst>
        </p:cNvPr>
        <p:cNvGrpSpPr/>
        <p:nvPr/>
      </p:nvGrpSpPr>
      <p:grpSpPr>
        <a:xfrm>
          <a:off x="0" y="0"/>
          <a:ext cx="0" cy="0"/>
          <a:chOff x="0" y="0"/>
          <a:chExt cx="0" cy="0"/>
        </a:xfrm>
      </p:grpSpPr>
      <p:sp>
        <p:nvSpPr>
          <p:cNvPr id="21506" name="Rectangle 7">
            <a:extLst>
              <a:ext uri="{FF2B5EF4-FFF2-40B4-BE49-F238E27FC236}">
                <a16:creationId xmlns:a16="http://schemas.microsoft.com/office/drawing/2014/main" id="{85893AFD-80E6-9ECF-AB4D-E50CB9B2C6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569F01B8-E6BE-458D-992A-01F2FFE6AC60}" type="slidenum">
              <a:rPr lang="en-US" altLang="en-US" i="0">
                <a:latin typeface="Arial" panose="020B0604020202020204" pitchFamily="34" charset="0"/>
              </a:rPr>
              <a:pPr eaLnBrk="1" hangingPunct="1"/>
              <a:t>3</a:t>
            </a:fld>
            <a:endParaRPr lang="en-US" altLang="en-US" i="0">
              <a:latin typeface="Arial" panose="020B0604020202020204" pitchFamily="34" charset="0"/>
            </a:endParaRPr>
          </a:p>
        </p:txBody>
      </p:sp>
      <p:sp>
        <p:nvSpPr>
          <p:cNvPr id="21507" name="Rectangle 2">
            <a:extLst>
              <a:ext uri="{FF2B5EF4-FFF2-40B4-BE49-F238E27FC236}">
                <a16:creationId xmlns:a16="http://schemas.microsoft.com/office/drawing/2014/main" id="{8211D738-A306-A657-628F-A7E6D97F43B2}"/>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C451B737-9EFA-420E-5A7E-57CE18BCF46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
        <p:nvSpPr>
          <p:cNvPr id="21509" name="Date Placeholder 1">
            <a:extLst>
              <a:ext uri="{FF2B5EF4-FFF2-40B4-BE49-F238E27FC236}">
                <a16:creationId xmlns:a16="http://schemas.microsoft.com/office/drawing/2014/main" id="{B58D4B02-0F04-A2A0-689C-4D2C57FA5AA6}"/>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A00A6098-F726-D541-1810-76EFB8EFC4B5}"/>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545559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755A0F56-822C-CC38-F143-ECE8EED185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B8FE6EE8-0171-4802-9660-DF46EE1867F8}" type="slidenum">
              <a:rPr lang="en-US" altLang="en-US" i="0">
                <a:latin typeface="Arial" panose="020B0604020202020204" pitchFamily="34" charset="0"/>
              </a:rPr>
              <a:pPr eaLnBrk="1" hangingPunct="1"/>
              <a:t>4</a:t>
            </a:fld>
            <a:endParaRPr lang="en-US" altLang="en-US" i="0">
              <a:latin typeface="Arial" panose="020B0604020202020204" pitchFamily="34" charset="0"/>
            </a:endParaRPr>
          </a:p>
        </p:txBody>
      </p:sp>
      <p:sp>
        <p:nvSpPr>
          <p:cNvPr id="22531" name="Rectangle 2">
            <a:extLst>
              <a:ext uri="{FF2B5EF4-FFF2-40B4-BE49-F238E27FC236}">
                <a16:creationId xmlns:a16="http://schemas.microsoft.com/office/drawing/2014/main" id="{C606E1E7-8DD3-18D6-9A28-FC3577E73B68}"/>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BB07E19F-4A44-814C-4331-C3C34D430AA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cs typeface="Arial" panose="020B0604020202020204" pitchFamily="34" charset="0"/>
              </a:rPr>
              <a:t>1 Peter 1:3-4 </a:t>
            </a:r>
            <a:r>
              <a:rPr lang="en-US" b="0" i="0" dirty="0">
                <a:solidFill>
                  <a:srgbClr val="000000"/>
                </a:solidFill>
                <a:effectLst/>
                <a:latin typeface="Arial" panose="020B0604020202020204" pitchFamily="34" charset="0"/>
                <a:cs typeface="Arial" panose="020B0604020202020204" pitchFamily="34" charset="0"/>
              </a:rPr>
              <a:t>Blessed be the God and Father of our Lord Jesus Christ, who according to His great mercy has caused us to be born again to a living hope through the resurrection of Jesus Christ from the dead, </a:t>
            </a:r>
            <a:r>
              <a:rPr lang="en-US" b="1" i="0" baseline="30000" dirty="0">
                <a:solidFill>
                  <a:srgbClr val="000000"/>
                </a:solidFill>
                <a:effectLst/>
                <a:latin typeface="Arial" panose="020B0604020202020204" pitchFamily="34" charset="0"/>
                <a:cs typeface="Arial" panose="020B0604020202020204" pitchFamily="34" charset="0"/>
              </a:rPr>
              <a:t>4 </a:t>
            </a:r>
            <a:r>
              <a:rPr lang="en-US" b="0" i="0" dirty="0">
                <a:solidFill>
                  <a:srgbClr val="000000"/>
                </a:solidFill>
                <a:effectLst/>
                <a:latin typeface="Arial" panose="020B0604020202020204" pitchFamily="34" charset="0"/>
                <a:cs typeface="Arial" panose="020B0604020202020204" pitchFamily="34" charset="0"/>
              </a:rPr>
              <a:t>to </a:t>
            </a:r>
            <a:r>
              <a:rPr lang="en-US" b="0" i="1" dirty="0">
                <a:solidFill>
                  <a:srgbClr val="000000"/>
                </a:solidFill>
                <a:effectLst/>
                <a:latin typeface="Arial" panose="020B0604020202020204" pitchFamily="34" charset="0"/>
                <a:cs typeface="Arial" panose="020B0604020202020204" pitchFamily="34" charset="0"/>
              </a:rPr>
              <a:t>obtain</a:t>
            </a:r>
            <a:r>
              <a:rPr lang="en-US" b="0" i="0" dirty="0">
                <a:solidFill>
                  <a:srgbClr val="000000"/>
                </a:solidFill>
                <a:effectLst/>
                <a:latin typeface="Arial" panose="020B0604020202020204" pitchFamily="34" charset="0"/>
                <a:cs typeface="Arial" panose="020B0604020202020204" pitchFamily="34" charset="0"/>
              </a:rPr>
              <a:t> an inheritance </a:t>
            </a:r>
            <a:r>
              <a:rPr lang="en-US" b="0" i="1" dirty="0">
                <a:solidFill>
                  <a:srgbClr val="000000"/>
                </a:solidFill>
                <a:effectLst/>
                <a:latin typeface="Arial" panose="020B0604020202020204" pitchFamily="34" charset="0"/>
                <a:cs typeface="Arial" panose="020B0604020202020204" pitchFamily="34" charset="0"/>
              </a:rPr>
              <a:t>which is</a:t>
            </a:r>
            <a:r>
              <a:rPr lang="en-US" b="0" i="0" dirty="0">
                <a:solidFill>
                  <a:srgbClr val="000000"/>
                </a:solidFill>
                <a:effectLst/>
                <a:latin typeface="Arial" panose="020B0604020202020204" pitchFamily="34" charset="0"/>
                <a:cs typeface="Arial" panose="020B0604020202020204" pitchFamily="34" charset="0"/>
              </a:rPr>
              <a:t> imperishable and undefiled and will not fade away, reserved in heaven for you,</a:t>
            </a:r>
          </a:p>
          <a:p>
            <a:pPr eaLnBrk="1" hangingPunct="1"/>
            <a:endParaRPr lang="en-US" altLang="en-US" b="0" i="0" dirty="0">
              <a:solidFill>
                <a:srgbClr val="000000"/>
              </a:solidFill>
              <a:effectLst/>
              <a:latin typeface="Arial" panose="020B0604020202020204" pitchFamily="34" charset="0"/>
              <a:cs typeface="Arial" panose="020B0604020202020204" pitchFamily="34" charset="0"/>
            </a:endParaRPr>
          </a:p>
          <a:p>
            <a:pPr algn="l"/>
            <a:r>
              <a:rPr lang="en-US" altLang="en-US" dirty="0">
                <a:latin typeface="Arial" panose="020B0604020202020204" pitchFamily="34" charset="0"/>
                <a:cs typeface="Arial" panose="020B0604020202020204" pitchFamily="34" charset="0"/>
              </a:rPr>
              <a:t>1 Peter 1:9-12 …</a:t>
            </a:r>
            <a:r>
              <a:rPr lang="en-US" b="0" i="0" dirty="0">
                <a:solidFill>
                  <a:srgbClr val="000000"/>
                </a:solidFill>
                <a:effectLst/>
                <a:latin typeface="Arial" panose="020B0604020202020204" pitchFamily="34" charset="0"/>
                <a:cs typeface="Arial" panose="020B0604020202020204" pitchFamily="34" charset="0"/>
              </a:rPr>
              <a:t>obtaining as the outcome of your faith the salvation of your souls. </a:t>
            </a:r>
            <a:r>
              <a:rPr lang="en-US" b="1" i="0" baseline="30000" dirty="0">
                <a:solidFill>
                  <a:srgbClr val="000000"/>
                </a:solidFill>
                <a:effectLst/>
                <a:latin typeface="Arial" panose="020B0604020202020204" pitchFamily="34" charset="0"/>
                <a:cs typeface="Arial" panose="020B0604020202020204" pitchFamily="34" charset="0"/>
              </a:rPr>
              <a:t>10 </a:t>
            </a:r>
            <a:r>
              <a:rPr lang="en-US" b="0" i="0" dirty="0">
                <a:solidFill>
                  <a:srgbClr val="000000"/>
                </a:solidFill>
                <a:effectLst/>
                <a:latin typeface="Arial" panose="020B0604020202020204" pitchFamily="34" charset="0"/>
                <a:cs typeface="Arial" panose="020B0604020202020204" pitchFamily="34" charset="0"/>
              </a:rPr>
              <a:t>As to this salvation, the prophets who prophesied of the grace that </a:t>
            </a:r>
            <a:r>
              <a:rPr lang="en-US" b="0" i="1" dirty="0">
                <a:solidFill>
                  <a:srgbClr val="000000"/>
                </a:solidFill>
                <a:effectLst/>
                <a:latin typeface="Arial" panose="020B0604020202020204" pitchFamily="34" charset="0"/>
                <a:cs typeface="Arial" panose="020B0604020202020204" pitchFamily="34" charset="0"/>
              </a:rPr>
              <a:t>would come</a:t>
            </a:r>
            <a:r>
              <a:rPr lang="en-US" b="0" i="0" dirty="0">
                <a:solidFill>
                  <a:srgbClr val="000000"/>
                </a:solidFill>
                <a:effectLst/>
                <a:latin typeface="Arial" panose="020B0604020202020204" pitchFamily="34" charset="0"/>
                <a:cs typeface="Arial" panose="020B0604020202020204" pitchFamily="34" charset="0"/>
              </a:rPr>
              <a:t> to you made careful searches and inquiries, </a:t>
            </a:r>
            <a:r>
              <a:rPr lang="en-US" b="1" i="0" baseline="30000" dirty="0">
                <a:solidFill>
                  <a:srgbClr val="000000"/>
                </a:solidFill>
                <a:effectLst/>
                <a:latin typeface="Arial" panose="020B0604020202020204" pitchFamily="34" charset="0"/>
                <a:cs typeface="Arial" panose="020B0604020202020204" pitchFamily="34" charset="0"/>
              </a:rPr>
              <a:t>11 </a:t>
            </a:r>
            <a:r>
              <a:rPr lang="en-US" b="0" i="0" dirty="0">
                <a:solidFill>
                  <a:srgbClr val="000000"/>
                </a:solidFill>
                <a:effectLst/>
                <a:latin typeface="Arial" panose="020B0604020202020204" pitchFamily="34" charset="0"/>
                <a:cs typeface="Arial" panose="020B0604020202020204" pitchFamily="34" charset="0"/>
              </a:rPr>
              <a:t>seeking to know what person or time the Spirit of Christ within them was indicating as He predicted the sufferings of Christ and the glories to follow. </a:t>
            </a:r>
            <a:r>
              <a:rPr lang="en-US" b="1" i="0" baseline="30000" dirty="0">
                <a:solidFill>
                  <a:srgbClr val="000000"/>
                </a:solidFill>
                <a:effectLst/>
                <a:latin typeface="Arial" panose="020B0604020202020204" pitchFamily="34" charset="0"/>
                <a:cs typeface="Arial" panose="020B0604020202020204" pitchFamily="34" charset="0"/>
              </a:rPr>
              <a:t>12 </a:t>
            </a:r>
            <a:r>
              <a:rPr lang="en-US" b="0" i="0" dirty="0">
                <a:solidFill>
                  <a:srgbClr val="000000"/>
                </a:solidFill>
                <a:effectLst/>
                <a:latin typeface="Arial" panose="020B0604020202020204" pitchFamily="34" charset="0"/>
                <a:cs typeface="Arial" panose="020B0604020202020204" pitchFamily="34" charset="0"/>
              </a:rPr>
              <a:t>It was revealed to them that they were not serving themselves, but you, in these things which now have been announced to you through those who preached the gospel to you by the Holy Spirit sent from heaven—things into which angels long to look.</a:t>
            </a:r>
          </a:p>
          <a:p>
            <a:pPr eaLnBrk="1" hangingPunct="1"/>
            <a:endParaRPr lang="en-US" altLang="en-US" dirty="0">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1 Peter 1:18-19 </a:t>
            </a:r>
            <a:r>
              <a:rPr lang="en-US" b="0" i="0" dirty="0">
                <a:solidFill>
                  <a:srgbClr val="000000"/>
                </a:solidFill>
                <a:effectLst/>
                <a:latin typeface="Arial" panose="020B0604020202020204" pitchFamily="34" charset="0"/>
                <a:cs typeface="Arial" panose="020B0604020202020204" pitchFamily="34" charset="0"/>
              </a:rPr>
              <a:t>knowing that you were not redeemed with perishable things like silver or gold from your futile way of life inherited from your forefathers, </a:t>
            </a:r>
            <a:r>
              <a:rPr lang="en-US" b="1" i="0" baseline="30000" dirty="0">
                <a:solidFill>
                  <a:srgbClr val="000000"/>
                </a:solidFill>
                <a:effectLst/>
                <a:latin typeface="Arial" panose="020B0604020202020204" pitchFamily="34" charset="0"/>
                <a:cs typeface="Arial" panose="020B0604020202020204" pitchFamily="34" charset="0"/>
              </a:rPr>
              <a:t>19 </a:t>
            </a:r>
            <a:r>
              <a:rPr lang="en-US" b="0" i="0" dirty="0">
                <a:solidFill>
                  <a:srgbClr val="000000"/>
                </a:solidFill>
                <a:effectLst/>
                <a:latin typeface="Arial" panose="020B0604020202020204" pitchFamily="34" charset="0"/>
                <a:cs typeface="Arial" panose="020B0604020202020204" pitchFamily="34" charset="0"/>
              </a:rPr>
              <a:t>but with precious blood, as of a lamb unblemished and spotless, </a:t>
            </a:r>
            <a:r>
              <a:rPr lang="en-US" b="0" i="1" dirty="0">
                <a:solidFill>
                  <a:srgbClr val="000000"/>
                </a:solidFill>
                <a:effectLst/>
                <a:latin typeface="Arial" panose="020B0604020202020204" pitchFamily="34" charset="0"/>
                <a:cs typeface="Arial" panose="020B0604020202020204" pitchFamily="34" charset="0"/>
              </a:rPr>
              <a:t>the blood</a:t>
            </a:r>
            <a:r>
              <a:rPr lang="en-US" b="0" i="0" dirty="0">
                <a:solidFill>
                  <a:srgbClr val="000000"/>
                </a:solidFill>
                <a:effectLst/>
                <a:latin typeface="Arial" panose="020B0604020202020204" pitchFamily="34" charset="0"/>
                <a:cs typeface="Arial" panose="020B0604020202020204" pitchFamily="34" charset="0"/>
              </a:rPr>
              <a:t> of Christ. </a:t>
            </a:r>
          </a:p>
          <a:p>
            <a:pPr eaLnBrk="1" hangingPunct="1"/>
            <a:endParaRPr lang="en-US" altLang="en-US" b="0" i="0" dirty="0">
              <a:solidFill>
                <a:srgbClr val="000000"/>
              </a:solidFill>
              <a:effectLst/>
              <a:latin typeface="Arial" panose="020B0604020202020204" pitchFamily="34" charset="0"/>
              <a:cs typeface="Arial" panose="020B0604020202020204" pitchFamily="34" charset="0"/>
            </a:endParaRPr>
          </a:p>
          <a:p>
            <a:pPr eaLnBrk="1" hangingPunct="1"/>
            <a:r>
              <a:rPr lang="en-US" altLang="en-US" dirty="0">
                <a:latin typeface="Arial" panose="020B0604020202020204" pitchFamily="34" charset="0"/>
                <a:cs typeface="Arial" panose="020B0604020202020204" pitchFamily="34" charset="0"/>
              </a:rPr>
              <a:t>1 Peter 1:22-23 </a:t>
            </a:r>
            <a:r>
              <a:rPr lang="en-US" b="0" i="0" dirty="0">
                <a:solidFill>
                  <a:srgbClr val="000000"/>
                </a:solidFill>
                <a:effectLst/>
                <a:latin typeface="Arial" panose="020B0604020202020204" pitchFamily="34" charset="0"/>
                <a:cs typeface="Arial" panose="020B0604020202020204" pitchFamily="34" charset="0"/>
              </a:rPr>
              <a:t>Since you have in obedience to the truth purified your souls for a sincere love of the brethren, fervently love one another from the heart, </a:t>
            </a:r>
            <a:r>
              <a:rPr lang="en-US" b="1" i="0" baseline="30000" dirty="0">
                <a:solidFill>
                  <a:srgbClr val="000000"/>
                </a:solidFill>
                <a:effectLst/>
                <a:latin typeface="Arial" panose="020B0604020202020204" pitchFamily="34" charset="0"/>
                <a:cs typeface="Arial" panose="020B0604020202020204" pitchFamily="34" charset="0"/>
              </a:rPr>
              <a:t>23 </a:t>
            </a:r>
            <a:r>
              <a:rPr lang="en-US" b="0" i="0" dirty="0">
                <a:solidFill>
                  <a:srgbClr val="000000"/>
                </a:solidFill>
                <a:effectLst/>
                <a:latin typeface="Arial" panose="020B0604020202020204" pitchFamily="34" charset="0"/>
                <a:cs typeface="Arial" panose="020B0604020202020204" pitchFamily="34" charset="0"/>
              </a:rPr>
              <a:t>for you have been born again not of seed which is perishable but imperishable, </a:t>
            </a:r>
            <a:r>
              <a:rPr lang="en-US" b="0" i="1" dirty="0">
                <a:solidFill>
                  <a:srgbClr val="000000"/>
                </a:solidFill>
                <a:effectLst/>
                <a:latin typeface="Arial" panose="020B0604020202020204" pitchFamily="34" charset="0"/>
                <a:cs typeface="Arial" panose="020B0604020202020204" pitchFamily="34" charset="0"/>
              </a:rPr>
              <a:t>that is</a:t>
            </a:r>
            <a:r>
              <a:rPr lang="en-US" b="0" i="0" dirty="0">
                <a:solidFill>
                  <a:srgbClr val="000000"/>
                </a:solidFill>
                <a:effectLst/>
                <a:latin typeface="Arial" panose="020B0604020202020204" pitchFamily="34" charset="0"/>
                <a:cs typeface="Arial" panose="020B0604020202020204" pitchFamily="34" charset="0"/>
              </a:rPr>
              <a:t>, through the living and enduring word of God. </a:t>
            </a:r>
          </a:p>
          <a:p>
            <a:pPr eaLnBrk="1" hangingPunct="1"/>
            <a:endParaRPr lang="en-US" altLang="en-US" b="0" i="0" dirty="0">
              <a:solidFill>
                <a:srgbClr val="000000"/>
              </a:solidFill>
              <a:effectLst/>
              <a:latin typeface="Arial" panose="020B0604020202020204" pitchFamily="34" charset="0"/>
              <a:cs typeface="Arial" panose="020B0604020202020204" pitchFamily="34" charset="0"/>
            </a:endParaRPr>
          </a:p>
          <a:p>
            <a:pPr eaLnBrk="1" hangingPunct="1"/>
            <a:r>
              <a:rPr lang="en-US" b="0" i="0" dirty="0">
                <a:solidFill>
                  <a:srgbClr val="000000"/>
                </a:solidFill>
                <a:effectLst/>
                <a:latin typeface="Arial" panose="020B0604020202020204" pitchFamily="34" charset="0"/>
                <a:cs typeface="Arial" panose="020B0604020202020204" pitchFamily="34" charset="0"/>
              </a:rPr>
              <a:t>1 Peter 3:21 Corresponding to that, baptism now saves you—not the removal of dirt from the flesh, but an appeal to God for a good conscience—through the resurrection of Jesus Christ, </a:t>
            </a:r>
          </a:p>
          <a:p>
            <a:pPr eaLnBrk="1" hangingPunct="1"/>
            <a:endParaRPr lang="en-US" b="0" i="0" dirty="0">
              <a:solidFill>
                <a:srgbClr val="000000"/>
              </a:solidFill>
              <a:effectLst/>
              <a:latin typeface="Arial" panose="020B0604020202020204" pitchFamily="34" charset="0"/>
              <a:cs typeface="Arial" panose="020B0604020202020204" pitchFamily="34" charset="0"/>
            </a:endParaRPr>
          </a:p>
          <a:p>
            <a:pPr eaLnBrk="1" hangingPunct="1"/>
            <a:r>
              <a:rPr lang="en-US" b="0" i="0" dirty="0">
                <a:solidFill>
                  <a:srgbClr val="000000"/>
                </a:solidFill>
                <a:effectLst/>
                <a:latin typeface="Arial" panose="020B0604020202020204" pitchFamily="34" charset="0"/>
                <a:cs typeface="Arial" panose="020B0604020202020204" pitchFamily="34" charset="0"/>
              </a:rPr>
              <a:t>1 Peter 4:16-18 but if </a:t>
            </a:r>
            <a:r>
              <a:rPr lang="en-US" b="0" i="1" dirty="0">
                <a:solidFill>
                  <a:srgbClr val="000000"/>
                </a:solidFill>
                <a:effectLst/>
                <a:latin typeface="Arial" panose="020B0604020202020204" pitchFamily="34" charset="0"/>
                <a:cs typeface="Arial" panose="020B0604020202020204" pitchFamily="34" charset="0"/>
              </a:rPr>
              <a:t>anyone suffers</a:t>
            </a:r>
            <a:r>
              <a:rPr lang="en-US" b="0" i="0" dirty="0">
                <a:solidFill>
                  <a:srgbClr val="000000"/>
                </a:solidFill>
                <a:effectLst/>
                <a:latin typeface="Arial" panose="020B0604020202020204" pitchFamily="34" charset="0"/>
                <a:cs typeface="Arial" panose="020B0604020202020204" pitchFamily="34" charset="0"/>
              </a:rPr>
              <a:t> as a Christian, he is not to be ashamed, but is to glorify God in this name. </a:t>
            </a:r>
            <a:r>
              <a:rPr lang="en-US" b="1" i="0" baseline="30000" dirty="0">
                <a:solidFill>
                  <a:srgbClr val="000000"/>
                </a:solidFill>
                <a:effectLst/>
                <a:latin typeface="Arial" panose="020B0604020202020204" pitchFamily="34" charset="0"/>
                <a:cs typeface="Arial" panose="020B0604020202020204" pitchFamily="34" charset="0"/>
              </a:rPr>
              <a:t>17 </a:t>
            </a:r>
            <a:r>
              <a:rPr lang="en-US" b="0" i="0" dirty="0">
                <a:solidFill>
                  <a:srgbClr val="000000"/>
                </a:solidFill>
                <a:effectLst/>
                <a:latin typeface="Arial" panose="020B0604020202020204" pitchFamily="34" charset="0"/>
                <a:cs typeface="Arial" panose="020B0604020202020204" pitchFamily="34" charset="0"/>
              </a:rPr>
              <a:t>For </a:t>
            </a:r>
            <a:r>
              <a:rPr lang="en-US" b="0" i="1" dirty="0">
                <a:solidFill>
                  <a:srgbClr val="000000"/>
                </a:solidFill>
                <a:effectLst/>
                <a:latin typeface="Arial" panose="020B0604020202020204" pitchFamily="34" charset="0"/>
                <a:cs typeface="Arial" panose="020B0604020202020204" pitchFamily="34" charset="0"/>
              </a:rPr>
              <a:t>it is</a:t>
            </a:r>
            <a:r>
              <a:rPr lang="en-US" b="0" i="0" dirty="0">
                <a:solidFill>
                  <a:srgbClr val="000000"/>
                </a:solidFill>
                <a:effectLst/>
                <a:latin typeface="Arial" panose="020B0604020202020204" pitchFamily="34" charset="0"/>
                <a:cs typeface="Arial" panose="020B0604020202020204" pitchFamily="34" charset="0"/>
              </a:rPr>
              <a:t> time for judgment to begin with the household of God; and if </a:t>
            </a:r>
            <a:r>
              <a:rPr lang="en-US" b="0" i="1" dirty="0">
                <a:solidFill>
                  <a:srgbClr val="000000"/>
                </a:solidFill>
                <a:effectLst/>
                <a:latin typeface="Arial" panose="020B0604020202020204" pitchFamily="34" charset="0"/>
                <a:cs typeface="Arial" panose="020B0604020202020204" pitchFamily="34" charset="0"/>
              </a:rPr>
              <a:t>it</a:t>
            </a:r>
            <a:r>
              <a:rPr lang="en-US" b="0" i="0" dirty="0">
                <a:solidFill>
                  <a:srgbClr val="000000"/>
                </a:solidFill>
                <a:effectLst/>
                <a:latin typeface="Arial" panose="020B0604020202020204" pitchFamily="34" charset="0"/>
                <a:cs typeface="Arial" panose="020B0604020202020204" pitchFamily="34" charset="0"/>
              </a:rPr>
              <a:t> </a:t>
            </a:r>
            <a:r>
              <a:rPr lang="en-US" b="0" i="1" dirty="0">
                <a:solidFill>
                  <a:srgbClr val="000000"/>
                </a:solidFill>
                <a:effectLst/>
                <a:latin typeface="Arial" panose="020B0604020202020204" pitchFamily="34" charset="0"/>
                <a:cs typeface="Arial" panose="020B0604020202020204" pitchFamily="34" charset="0"/>
              </a:rPr>
              <a:t>begins</a:t>
            </a:r>
            <a:r>
              <a:rPr lang="en-US" b="0" i="0" dirty="0">
                <a:solidFill>
                  <a:srgbClr val="000000"/>
                </a:solidFill>
                <a:effectLst/>
                <a:latin typeface="Arial" panose="020B0604020202020204" pitchFamily="34" charset="0"/>
                <a:cs typeface="Arial" panose="020B0604020202020204" pitchFamily="34" charset="0"/>
              </a:rPr>
              <a:t> with us first, what </a:t>
            </a:r>
            <a:r>
              <a:rPr lang="en-US" b="0" i="1" dirty="0">
                <a:solidFill>
                  <a:srgbClr val="000000"/>
                </a:solidFill>
                <a:effectLst/>
                <a:latin typeface="Arial" panose="020B0604020202020204" pitchFamily="34" charset="0"/>
                <a:cs typeface="Arial" panose="020B0604020202020204" pitchFamily="34" charset="0"/>
              </a:rPr>
              <a:t>will be</a:t>
            </a:r>
            <a:r>
              <a:rPr lang="en-US" b="0" i="0" dirty="0">
                <a:solidFill>
                  <a:srgbClr val="000000"/>
                </a:solidFill>
                <a:effectLst/>
                <a:latin typeface="Arial" panose="020B0604020202020204" pitchFamily="34" charset="0"/>
                <a:cs typeface="Arial" panose="020B0604020202020204" pitchFamily="34" charset="0"/>
              </a:rPr>
              <a:t> the outcome for those who do not obey the gospel of God? </a:t>
            </a:r>
            <a:r>
              <a:rPr lang="en-US" b="1" i="0" baseline="30000" dirty="0">
                <a:solidFill>
                  <a:srgbClr val="000000"/>
                </a:solidFill>
                <a:effectLst/>
                <a:latin typeface="Arial" panose="020B0604020202020204" pitchFamily="34" charset="0"/>
                <a:cs typeface="Arial" panose="020B0604020202020204" pitchFamily="34" charset="0"/>
              </a:rPr>
              <a:t>18 </a:t>
            </a:r>
            <a:r>
              <a:rPr lang="en-US" b="0" i="0" cap="small" dirty="0">
                <a:solidFill>
                  <a:srgbClr val="000000"/>
                </a:solidFill>
                <a:effectLst/>
                <a:latin typeface="Arial" panose="020B0604020202020204" pitchFamily="34" charset="0"/>
                <a:cs typeface="Arial" panose="020B0604020202020204" pitchFamily="34" charset="0"/>
              </a:rPr>
              <a:t>And if it is with difficulty that the righteous is saved</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what will become of the</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godless man and the sinner</a:t>
            </a:r>
            <a:r>
              <a:rPr lang="en-US" b="0" i="0" dirty="0">
                <a:solidFill>
                  <a:srgbClr val="000000"/>
                </a:solidFill>
                <a:effectLst/>
                <a:latin typeface="Arial" panose="020B0604020202020204" pitchFamily="34" charset="0"/>
                <a:cs typeface="Arial" panose="020B0604020202020204" pitchFamily="34" charset="0"/>
              </a:rPr>
              <a:t>?</a:t>
            </a:r>
            <a:endParaRPr lang="en-US" altLang="en-US" dirty="0">
              <a:latin typeface="Arial" panose="020B0604020202020204" pitchFamily="34" charset="0"/>
              <a:cs typeface="Arial" panose="020B0604020202020204" pitchFamily="34" charset="0"/>
            </a:endParaRPr>
          </a:p>
        </p:txBody>
      </p:sp>
      <p:sp>
        <p:nvSpPr>
          <p:cNvPr id="22533" name="Date Placeholder 1">
            <a:extLst>
              <a:ext uri="{FF2B5EF4-FFF2-40B4-BE49-F238E27FC236}">
                <a16:creationId xmlns:a16="http://schemas.microsoft.com/office/drawing/2014/main" id="{13C31905-18F9-A6B6-3395-9BEE0802E0D6}"/>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24636DE5-6B97-7E71-B080-323770718426}"/>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5BD17FD9-BBF9-335B-B5D5-D974A832E03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3D82F8C6-2397-4346-B4AE-8E2D83D2C614}" type="slidenum">
              <a:rPr lang="en-US" altLang="en-US" i="0">
                <a:latin typeface="Arial" panose="020B0604020202020204" pitchFamily="34" charset="0"/>
              </a:rPr>
              <a:pPr eaLnBrk="1" hangingPunct="1"/>
              <a:t>5</a:t>
            </a:fld>
            <a:endParaRPr lang="en-US" altLang="en-US" i="0">
              <a:latin typeface="Arial" panose="020B0604020202020204" pitchFamily="34" charset="0"/>
            </a:endParaRPr>
          </a:p>
        </p:txBody>
      </p:sp>
      <p:sp>
        <p:nvSpPr>
          <p:cNvPr id="23555" name="Rectangle 2">
            <a:extLst>
              <a:ext uri="{FF2B5EF4-FFF2-40B4-BE49-F238E27FC236}">
                <a16:creationId xmlns:a16="http://schemas.microsoft.com/office/drawing/2014/main" id="{F5134D7D-1B32-B683-6842-E5C623FC666E}"/>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9B2E09A7-2E73-9E3F-9C7C-FC066AFD8E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dirty="0">
                <a:latin typeface="Arial" panose="020B0604020202020204" pitchFamily="34" charset="0"/>
                <a:cs typeface="Arial" panose="020B0604020202020204" pitchFamily="34" charset="0"/>
              </a:rPr>
              <a:t>1 Peter 1:13-17 </a:t>
            </a:r>
            <a:r>
              <a:rPr lang="en-US" b="0" i="0" dirty="0">
                <a:solidFill>
                  <a:srgbClr val="000000"/>
                </a:solidFill>
                <a:effectLst/>
                <a:latin typeface="system-ui"/>
              </a:rPr>
              <a:t>Therefore, prepare your minds for action, keep sober </a:t>
            </a:r>
            <a:r>
              <a:rPr lang="en-US" b="0" i="1" dirty="0">
                <a:solidFill>
                  <a:srgbClr val="000000"/>
                </a:solidFill>
                <a:effectLst/>
                <a:latin typeface="system-ui"/>
              </a:rPr>
              <a:t>in spirit</a:t>
            </a:r>
            <a:r>
              <a:rPr lang="en-US" b="0" i="0" dirty="0">
                <a:solidFill>
                  <a:srgbClr val="000000"/>
                </a:solidFill>
                <a:effectLst/>
                <a:latin typeface="system-ui"/>
              </a:rPr>
              <a:t>, fix your hope completely on the grace to be brought to you at the revelation of Jesus Christ. </a:t>
            </a:r>
            <a:r>
              <a:rPr lang="en-US" b="1" i="0" baseline="30000" dirty="0">
                <a:solidFill>
                  <a:srgbClr val="000000"/>
                </a:solidFill>
                <a:effectLst/>
                <a:latin typeface="system-ui"/>
              </a:rPr>
              <a:t>14 </a:t>
            </a:r>
            <a:r>
              <a:rPr lang="en-US" b="0" i="0" dirty="0">
                <a:solidFill>
                  <a:srgbClr val="000000"/>
                </a:solidFill>
                <a:effectLst/>
                <a:latin typeface="system-ui"/>
              </a:rPr>
              <a:t>As obedient children, do not be conformed to the former lusts </a:t>
            </a:r>
            <a:r>
              <a:rPr lang="en-US" b="0" i="1" dirty="0">
                <a:solidFill>
                  <a:srgbClr val="000000"/>
                </a:solidFill>
                <a:effectLst/>
                <a:latin typeface="system-ui"/>
              </a:rPr>
              <a:t>which were yours</a:t>
            </a:r>
            <a:r>
              <a:rPr lang="en-US" b="0" i="0" dirty="0">
                <a:solidFill>
                  <a:srgbClr val="000000"/>
                </a:solidFill>
                <a:effectLst/>
                <a:latin typeface="system-ui"/>
              </a:rPr>
              <a:t> in your ignorance, </a:t>
            </a:r>
            <a:r>
              <a:rPr lang="en-US" b="1" i="0" baseline="30000" dirty="0">
                <a:solidFill>
                  <a:srgbClr val="000000"/>
                </a:solidFill>
                <a:effectLst/>
                <a:latin typeface="system-ui"/>
              </a:rPr>
              <a:t>15 </a:t>
            </a:r>
            <a:r>
              <a:rPr lang="en-US" b="0" i="0" dirty="0">
                <a:solidFill>
                  <a:srgbClr val="000000"/>
                </a:solidFill>
                <a:effectLst/>
                <a:latin typeface="system-ui"/>
              </a:rPr>
              <a:t>but like the Holy One who called you, be holy yourselves also in all </a:t>
            </a:r>
            <a:r>
              <a:rPr lang="en-US" b="0" i="1" dirty="0">
                <a:solidFill>
                  <a:srgbClr val="000000"/>
                </a:solidFill>
                <a:effectLst/>
                <a:latin typeface="system-ui"/>
              </a:rPr>
              <a:t>your</a:t>
            </a:r>
            <a:r>
              <a:rPr lang="en-US" b="0" i="0" dirty="0">
                <a:solidFill>
                  <a:srgbClr val="000000"/>
                </a:solidFill>
                <a:effectLst/>
                <a:latin typeface="system-ui"/>
              </a:rPr>
              <a:t> behavior; </a:t>
            </a:r>
            <a:r>
              <a:rPr lang="en-US" b="1" i="0" baseline="30000" dirty="0">
                <a:solidFill>
                  <a:srgbClr val="000000"/>
                </a:solidFill>
                <a:effectLst/>
                <a:latin typeface="system-ui"/>
              </a:rPr>
              <a:t>16 </a:t>
            </a:r>
            <a:r>
              <a:rPr lang="en-US" b="0" i="0" dirty="0">
                <a:solidFill>
                  <a:srgbClr val="000000"/>
                </a:solidFill>
                <a:effectLst/>
                <a:latin typeface="system-ui"/>
              </a:rPr>
              <a:t>because it is written, “</a:t>
            </a:r>
            <a:r>
              <a:rPr lang="en-US" b="0" i="0" cap="small" dirty="0">
                <a:solidFill>
                  <a:srgbClr val="000000"/>
                </a:solidFill>
                <a:effectLst/>
                <a:latin typeface="system-ui"/>
              </a:rPr>
              <a:t>You shall be holy, for I am holy</a:t>
            </a:r>
            <a:r>
              <a:rPr lang="en-US" b="0" i="0" dirty="0">
                <a:solidFill>
                  <a:srgbClr val="000000"/>
                </a:solidFill>
                <a:effectLst/>
                <a:latin typeface="system-ui"/>
              </a:rPr>
              <a:t>.” </a:t>
            </a:r>
            <a:r>
              <a:rPr lang="en-US" b="1" i="0" baseline="30000" dirty="0">
                <a:solidFill>
                  <a:srgbClr val="000000"/>
                </a:solidFill>
                <a:effectLst/>
                <a:latin typeface="system-ui"/>
              </a:rPr>
              <a:t>17 </a:t>
            </a:r>
            <a:r>
              <a:rPr lang="en-US" b="0" i="0" dirty="0">
                <a:solidFill>
                  <a:srgbClr val="000000"/>
                </a:solidFill>
                <a:effectLst/>
                <a:latin typeface="system-ui"/>
              </a:rPr>
              <a:t>If you address as Father the One who impartially judges according to each one’s work, conduct yourselves in fear during the time of your stay </a:t>
            </a:r>
            <a:r>
              <a:rPr lang="en-US" b="0" i="1" dirty="0">
                <a:solidFill>
                  <a:srgbClr val="000000"/>
                </a:solidFill>
                <a:effectLst/>
                <a:latin typeface="system-ui"/>
              </a:rPr>
              <a:t>on earth</a:t>
            </a:r>
            <a:r>
              <a:rPr lang="en-US" b="0" i="0" dirty="0">
                <a:solidFill>
                  <a:srgbClr val="000000"/>
                </a:solidFill>
                <a:effectLst/>
                <a:latin typeface="system-ui"/>
              </a:rPr>
              <a:t>;</a:t>
            </a:r>
          </a:p>
          <a:p>
            <a:pPr eaLnBrk="1" hangingPunct="1"/>
            <a:endParaRPr lang="en-US" altLang="en-US" dirty="0">
              <a:latin typeface="Arial" panose="020B0604020202020204" pitchFamily="34" charset="0"/>
              <a:cs typeface="Arial" panose="020B0604020202020204" pitchFamily="34" charset="0"/>
            </a:endParaRPr>
          </a:p>
        </p:txBody>
      </p:sp>
      <p:sp>
        <p:nvSpPr>
          <p:cNvPr id="23557" name="Date Placeholder 1">
            <a:extLst>
              <a:ext uri="{FF2B5EF4-FFF2-40B4-BE49-F238E27FC236}">
                <a16:creationId xmlns:a16="http://schemas.microsoft.com/office/drawing/2014/main" id="{1D3A02B5-98DB-583F-1251-E00F69366649}"/>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42443B55-5275-17A3-8C52-A1987233AADA}"/>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2B7EEB26-99CA-6F90-21CD-41969EA57E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D784F931-C9DA-41B6-B2D2-AA8EBC60739B}" type="slidenum">
              <a:rPr lang="en-US" altLang="en-US" i="0">
                <a:latin typeface="Arial" panose="020B0604020202020204" pitchFamily="34" charset="0"/>
              </a:rPr>
              <a:pPr eaLnBrk="1" hangingPunct="1"/>
              <a:t>6</a:t>
            </a:fld>
            <a:endParaRPr lang="en-US" altLang="en-US" i="0">
              <a:latin typeface="Arial" panose="020B0604020202020204" pitchFamily="34" charset="0"/>
            </a:endParaRPr>
          </a:p>
        </p:txBody>
      </p:sp>
      <p:sp>
        <p:nvSpPr>
          <p:cNvPr id="24579" name="Rectangle 2">
            <a:extLst>
              <a:ext uri="{FF2B5EF4-FFF2-40B4-BE49-F238E27FC236}">
                <a16:creationId xmlns:a16="http://schemas.microsoft.com/office/drawing/2014/main" id="{5A9E8EC7-3129-EC6B-51B3-C3BDBCE21E6E}"/>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FF8D282A-8D29-8A3D-93AF-75B7F2920B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cs typeface="Arial" panose="020B0604020202020204" pitchFamily="34" charset="0"/>
              </a:rPr>
              <a:t>1 Peter 2:1-2 </a:t>
            </a:r>
            <a:r>
              <a:rPr lang="en-US" b="1" i="0" dirty="0">
                <a:solidFill>
                  <a:srgbClr val="000000"/>
                </a:solidFill>
                <a:effectLst/>
                <a:latin typeface="Arial" panose="020B0604020202020204" pitchFamily="34" charset="0"/>
                <a:cs typeface="Arial" panose="020B0604020202020204" pitchFamily="34" charset="0"/>
              </a:rPr>
              <a:t> </a:t>
            </a:r>
            <a:r>
              <a:rPr lang="en-US" b="0" i="0" dirty="0">
                <a:solidFill>
                  <a:srgbClr val="000000"/>
                </a:solidFill>
                <a:effectLst/>
                <a:latin typeface="Arial" panose="020B0604020202020204" pitchFamily="34" charset="0"/>
                <a:cs typeface="Arial" panose="020B0604020202020204" pitchFamily="34" charset="0"/>
              </a:rPr>
              <a:t>Therefore, putting aside all malice and all deceit and hypocrisy and envy and all slander, </a:t>
            </a:r>
            <a:r>
              <a:rPr lang="en-US" b="1" i="0" baseline="30000" dirty="0">
                <a:solidFill>
                  <a:srgbClr val="000000"/>
                </a:solidFill>
                <a:effectLst/>
                <a:latin typeface="Arial" panose="020B0604020202020204" pitchFamily="34" charset="0"/>
                <a:cs typeface="Arial" panose="020B0604020202020204" pitchFamily="34" charset="0"/>
              </a:rPr>
              <a:t>2 </a:t>
            </a:r>
            <a:r>
              <a:rPr lang="en-US" b="0" i="0" dirty="0">
                <a:solidFill>
                  <a:srgbClr val="000000"/>
                </a:solidFill>
                <a:effectLst/>
                <a:latin typeface="Arial" panose="020B0604020202020204" pitchFamily="34" charset="0"/>
                <a:cs typeface="Arial" panose="020B0604020202020204" pitchFamily="34" charset="0"/>
              </a:rPr>
              <a:t>like newborn babies, long for the pure milk of the word, so that by it you may grow in respect to salvation, </a:t>
            </a:r>
          </a:p>
          <a:p>
            <a:pPr eaLnBrk="1" hangingPunct="1"/>
            <a:endParaRPr lang="en-US" altLang="en-US" b="0" i="0" dirty="0">
              <a:solidFill>
                <a:srgbClr val="000000"/>
              </a:solidFill>
              <a:effectLst/>
              <a:latin typeface="Arial" panose="020B0604020202020204" pitchFamily="34" charset="0"/>
              <a:cs typeface="Arial" panose="020B0604020202020204" pitchFamily="34" charset="0"/>
            </a:endParaRPr>
          </a:p>
          <a:p>
            <a:pPr eaLnBrk="1" hangingPunct="1"/>
            <a:r>
              <a:rPr lang="en-US" altLang="en-US" b="0" i="0" dirty="0">
                <a:solidFill>
                  <a:srgbClr val="000000"/>
                </a:solidFill>
                <a:effectLst/>
                <a:latin typeface="Arial" panose="020B0604020202020204" pitchFamily="34" charset="0"/>
                <a:cs typeface="Arial" panose="020B0604020202020204" pitchFamily="34" charset="0"/>
              </a:rPr>
              <a:t>2 Peter 3:18 </a:t>
            </a:r>
            <a:r>
              <a:rPr lang="en-US" b="1" i="0" baseline="30000" dirty="0">
                <a:solidFill>
                  <a:srgbClr val="000000"/>
                </a:solidFill>
                <a:effectLst/>
                <a:latin typeface="Arial" panose="020B0604020202020204" pitchFamily="34" charset="0"/>
                <a:cs typeface="Arial" panose="020B0604020202020204" pitchFamily="34" charset="0"/>
              </a:rPr>
              <a:t> </a:t>
            </a:r>
            <a:r>
              <a:rPr lang="en-US" b="0" i="0" dirty="0">
                <a:solidFill>
                  <a:srgbClr val="000000"/>
                </a:solidFill>
                <a:effectLst/>
                <a:latin typeface="Arial" panose="020B0604020202020204" pitchFamily="34" charset="0"/>
                <a:cs typeface="Arial" panose="020B0604020202020204" pitchFamily="34" charset="0"/>
              </a:rPr>
              <a:t>but grow in the grace and knowledge of our Lord and Savior Jesus Christ. To Him </a:t>
            </a:r>
            <a:r>
              <a:rPr lang="en-US" b="0" i="1" dirty="0">
                <a:solidFill>
                  <a:srgbClr val="000000"/>
                </a:solidFill>
                <a:effectLst/>
                <a:latin typeface="Arial" panose="020B0604020202020204" pitchFamily="34" charset="0"/>
                <a:cs typeface="Arial" panose="020B0604020202020204" pitchFamily="34" charset="0"/>
              </a:rPr>
              <a:t>be</a:t>
            </a:r>
            <a:r>
              <a:rPr lang="en-US" b="0" i="0" dirty="0">
                <a:solidFill>
                  <a:srgbClr val="000000"/>
                </a:solidFill>
                <a:effectLst/>
                <a:latin typeface="Arial" panose="020B0604020202020204" pitchFamily="34" charset="0"/>
                <a:cs typeface="Arial" panose="020B0604020202020204" pitchFamily="34" charset="0"/>
              </a:rPr>
              <a:t> the glory, both now and to the day of eternity. Amen.</a:t>
            </a:r>
            <a:endParaRPr lang="en-US" altLang="en-US" dirty="0">
              <a:latin typeface="Arial" panose="020B0604020202020204" pitchFamily="34" charset="0"/>
              <a:cs typeface="Arial" panose="020B0604020202020204" pitchFamily="34" charset="0"/>
            </a:endParaRPr>
          </a:p>
        </p:txBody>
      </p:sp>
      <p:sp>
        <p:nvSpPr>
          <p:cNvPr id="24581" name="Date Placeholder 1">
            <a:extLst>
              <a:ext uri="{FF2B5EF4-FFF2-40B4-BE49-F238E27FC236}">
                <a16:creationId xmlns:a16="http://schemas.microsoft.com/office/drawing/2014/main" id="{4FAEFD55-15FA-D8D1-786F-0AE6D497B79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2B4B1316-E735-D7D9-3ED1-4A68D9828AE9}"/>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217E5A47-A15D-13D6-2B1E-4B4D76E2F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C78C959D-82A8-496F-A180-46A3765A2355}" type="slidenum">
              <a:rPr lang="en-US" altLang="en-US" i="0">
                <a:latin typeface="Arial" panose="020B0604020202020204" pitchFamily="34" charset="0"/>
              </a:rPr>
              <a:pPr eaLnBrk="1" hangingPunct="1"/>
              <a:t>7</a:t>
            </a:fld>
            <a:endParaRPr lang="en-US" altLang="en-US" i="0">
              <a:latin typeface="Arial" panose="020B0604020202020204" pitchFamily="34" charset="0"/>
            </a:endParaRPr>
          </a:p>
        </p:txBody>
      </p:sp>
      <p:sp>
        <p:nvSpPr>
          <p:cNvPr id="25603" name="Rectangle 2">
            <a:extLst>
              <a:ext uri="{FF2B5EF4-FFF2-40B4-BE49-F238E27FC236}">
                <a16:creationId xmlns:a16="http://schemas.microsoft.com/office/drawing/2014/main" id="{799F5AA2-A3F2-CAA6-6C22-8C2E27DC8619}"/>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14BCEE33-EA07-7FAB-4F77-567C75DF5D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altLang="en-US" dirty="0">
                <a:latin typeface="Arial" panose="020B0604020202020204" pitchFamily="34" charset="0"/>
                <a:cs typeface="Arial" panose="020B0604020202020204" pitchFamily="34" charset="0"/>
              </a:rPr>
              <a:t>1 Peter 2:5-9	 </a:t>
            </a:r>
            <a:r>
              <a:rPr lang="en-US" b="0" i="0" dirty="0">
                <a:solidFill>
                  <a:srgbClr val="000000"/>
                </a:solidFill>
                <a:effectLst/>
                <a:latin typeface="Arial" panose="020B0604020202020204" pitchFamily="34" charset="0"/>
                <a:cs typeface="Arial" panose="020B0604020202020204" pitchFamily="34" charset="0"/>
              </a:rPr>
              <a:t>you also, as living stones, are being built up as a spiritual house for a holy priesthood, to offer up spiritual sacrifices acceptable to God through Jesus Christ. </a:t>
            </a:r>
            <a:r>
              <a:rPr lang="en-US" b="1" i="0" baseline="30000" dirty="0">
                <a:solidFill>
                  <a:srgbClr val="000000"/>
                </a:solidFill>
                <a:effectLst/>
                <a:latin typeface="Arial" panose="020B0604020202020204" pitchFamily="34" charset="0"/>
                <a:cs typeface="Arial" panose="020B0604020202020204" pitchFamily="34" charset="0"/>
              </a:rPr>
              <a:t>6 </a:t>
            </a:r>
            <a:r>
              <a:rPr lang="en-US" b="0" i="0" dirty="0">
                <a:solidFill>
                  <a:srgbClr val="000000"/>
                </a:solidFill>
                <a:effectLst/>
                <a:latin typeface="Arial" panose="020B0604020202020204" pitchFamily="34" charset="0"/>
                <a:cs typeface="Arial" panose="020B0604020202020204" pitchFamily="34" charset="0"/>
              </a:rPr>
              <a:t>For </a:t>
            </a:r>
            <a:r>
              <a:rPr lang="en-US" b="0" i="1" dirty="0">
                <a:solidFill>
                  <a:srgbClr val="000000"/>
                </a:solidFill>
                <a:effectLst/>
                <a:latin typeface="Arial" panose="020B0604020202020204" pitchFamily="34" charset="0"/>
                <a:cs typeface="Arial" panose="020B0604020202020204" pitchFamily="34" charset="0"/>
              </a:rPr>
              <a:t>this</a:t>
            </a:r>
            <a:r>
              <a:rPr lang="en-US" b="0" i="0" dirty="0">
                <a:solidFill>
                  <a:srgbClr val="000000"/>
                </a:solidFill>
                <a:effectLst/>
                <a:latin typeface="Arial" panose="020B0604020202020204" pitchFamily="34" charset="0"/>
                <a:cs typeface="Arial" panose="020B0604020202020204" pitchFamily="34" charset="0"/>
              </a:rPr>
              <a:t> is contained in Scripture: “</a:t>
            </a:r>
            <a:r>
              <a:rPr lang="en-US" b="0" i="0" cap="small" dirty="0">
                <a:solidFill>
                  <a:srgbClr val="000000"/>
                </a:solidFill>
                <a:effectLst/>
                <a:latin typeface="Arial" panose="020B0604020202020204" pitchFamily="34" charset="0"/>
                <a:cs typeface="Arial" panose="020B0604020202020204" pitchFamily="34" charset="0"/>
              </a:rPr>
              <a:t>Behold</a:t>
            </a:r>
            <a:r>
              <a:rPr lang="en-US" b="0" i="0" dirty="0">
                <a:solidFill>
                  <a:srgbClr val="000000"/>
                </a:solidFill>
                <a:effectLst/>
                <a:latin typeface="Arial" panose="020B0604020202020204" pitchFamily="34" charset="0"/>
                <a:cs typeface="Arial" panose="020B0604020202020204" pitchFamily="34" charset="0"/>
              </a:rPr>
              <a:t>, I </a:t>
            </a:r>
            <a:r>
              <a:rPr lang="en-US" b="0" i="0" cap="small" dirty="0">
                <a:solidFill>
                  <a:srgbClr val="000000"/>
                </a:solidFill>
                <a:effectLst/>
                <a:latin typeface="Arial" panose="020B0604020202020204" pitchFamily="34" charset="0"/>
                <a:cs typeface="Arial" panose="020B0604020202020204" pitchFamily="34" charset="0"/>
              </a:rPr>
              <a:t>lay in Zion a choice stone, a</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precious corner</a:t>
            </a:r>
            <a:r>
              <a:rPr lang="en-US" b="0" i="0" dirty="0">
                <a:solidFill>
                  <a:srgbClr val="000000"/>
                </a:solidFill>
                <a:effectLst/>
                <a:latin typeface="Arial" panose="020B0604020202020204" pitchFamily="34" charset="0"/>
                <a:cs typeface="Arial" panose="020B0604020202020204" pitchFamily="34" charset="0"/>
              </a:rPr>
              <a:t> </a:t>
            </a:r>
            <a:r>
              <a:rPr lang="en-US" b="0" i="1" dirty="0">
                <a:solidFill>
                  <a:srgbClr val="000000"/>
                </a:solidFill>
                <a:effectLst/>
                <a:latin typeface="Arial" panose="020B0604020202020204" pitchFamily="34" charset="0"/>
                <a:cs typeface="Arial" panose="020B0604020202020204" pitchFamily="34" charset="0"/>
              </a:rPr>
              <a:t>stone</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And he who believes in</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Him will not be</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disappointed</a:t>
            </a:r>
            <a:r>
              <a:rPr lang="en-US" b="0" i="0" dirty="0">
                <a:solidFill>
                  <a:srgbClr val="000000"/>
                </a:solidFill>
                <a:effectLst/>
                <a:latin typeface="Arial" panose="020B0604020202020204" pitchFamily="34" charset="0"/>
                <a:cs typeface="Arial" panose="020B0604020202020204" pitchFamily="34" charset="0"/>
              </a:rPr>
              <a:t>.” </a:t>
            </a:r>
            <a:r>
              <a:rPr lang="en-US" b="1" i="0" baseline="30000" dirty="0">
                <a:solidFill>
                  <a:srgbClr val="000000"/>
                </a:solidFill>
                <a:effectLst/>
                <a:latin typeface="Arial" panose="020B0604020202020204" pitchFamily="34" charset="0"/>
                <a:cs typeface="Arial" panose="020B0604020202020204" pitchFamily="34" charset="0"/>
              </a:rPr>
              <a:t>7 </a:t>
            </a:r>
            <a:r>
              <a:rPr lang="en-US" b="0" i="0" dirty="0">
                <a:solidFill>
                  <a:srgbClr val="000000"/>
                </a:solidFill>
                <a:effectLst/>
                <a:latin typeface="Arial" panose="020B0604020202020204" pitchFamily="34" charset="0"/>
                <a:cs typeface="Arial" panose="020B0604020202020204" pitchFamily="34" charset="0"/>
              </a:rPr>
              <a:t>This precious value, then, is for you who believe; but for those who disbelieve, “</a:t>
            </a:r>
            <a:r>
              <a:rPr lang="en-US" b="0" i="0" cap="small" dirty="0">
                <a:solidFill>
                  <a:srgbClr val="000000"/>
                </a:solidFill>
                <a:effectLst/>
                <a:latin typeface="Arial" panose="020B0604020202020204" pitchFamily="34" charset="0"/>
                <a:cs typeface="Arial" panose="020B0604020202020204" pitchFamily="34" charset="0"/>
              </a:rPr>
              <a:t>The stone which the builders</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rejected</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This became the very corner</a:t>
            </a:r>
            <a:r>
              <a:rPr lang="en-US" b="0" i="0" dirty="0">
                <a:solidFill>
                  <a:srgbClr val="000000"/>
                </a:solidFill>
                <a:effectLst/>
                <a:latin typeface="Arial" panose="020B0604020202020204" pitchFamily="34" charset="0"/>
                <a:cs typeface="Arial" panose="020B0604020202020204" pitchFamily="34" charset="0"/>
              </a:rPr>
              <a:t> </a:t>
            </a:r>
            <a:r>
              <a:rPr lang="en-US" b="0" i="1" dirty="0">
                <a:solidFill>
                  <a:srgbClr val="000000"/>
                </a:solidFill>
                <a:effectLst/>
                <a:latin typeface="Arial" panose="020B0604020202020204" pitchFamily="34" charset="0"/>
                <a:cs typeface="Arial" panose="020B0604020202020204" pitchFamily="34" charset="0"/>
              </a:rPr>
              <a:t>stone</a:t>
            </a:r>
            <a:r>
              <a:rPr lang="en-US" b="0" i="0" dirty="0">
                <a:solidFill>
                  <a:srgbClr val="000000"/>
                </a:solidFill>
                <a:effectLst/>
                <a:latin typeface="Arial" panose="020B0604020202020204" pitchFamily="34" charset="0"/>
                <a:cs typeface="Arial" panose="020B0604020202020204" pitchFamily="34" charset="0"/>
              </a:rPr>
              <a:t>,” </a:t>
            </a:r>
            <a:r>
              <a:rPr lang="en-US" b="1" i="0" baseline="30000" dirty="0">
                <a:solidFill>
                  <a:srgbClr val="000000"/>
                </a:solidFill>
                <a:effectLst/>
                <a:latin typeface="Arial" panose="020B0604020202020204" pitchFamily="34" charset="0"/>
                <a:cs typeface="Arial" panose="020B0604020202020204" pitchFamily="34" charset="0"/>
              </a:rPr>
              <a:t>8 </a:t>
            </a:r>
            <a:r>
              <a:rPr lang="en-US" b="0" i="0" dirty="0">
                <a:solidFill>
                  <a:srgbClr val="000000"/>
                </a:solidFill>
                <a:effectLst/>
                <a:latin typeface="Arial" panose="020B0604020202020204" pitchFamily="34" charset="0"/>
                <a:cs typeface="Arial" panose="020B0604020202020204" pitchFamily="34" charset="0"/>
              </a:rPr>
              <a:t>and, “A </a:t>
            </a:r>
            <a:r>
              <a:rPr lang="en-US" b="0" i="0" cap="small" dirty="0">
                <a:solidFill>
                  <a:srgbClr val="000000"/>
                </a:solidFill>
                <a:effectLst/>
                <a:latin typeface="Arial" panose="020B0604020202020204" pitchFamily="34" charset="0"/>
                <a:cs typeface="Arial" panose="020B0604020202020204" pitchFamily="34" charset="0"/>
              </a:rPr>
              <a:t>stone of stumbling and a rock of offense</a:t>
            </a:r>
            <a:r>
              <a:rPr lang="en-US" b="0" i="0" dirty="0">
                <a:solidFill>
                  <a:srgbClr val="000000"/>
                </a:solidFill>
                <a:effectLst/>
                <a:latin typeface="Arial" panose="020B0604020202020204" pitchFamily="34" charset="0"/>
                <a:cs typeface="Arial" panose="020B0604020202020204" pitchFamily="34" charset="0"/>
              </a:rPr>
              <a:t>”; for they stumble because they are disobedient to the word, and to this </a:t>
            </a:r>
            <a:r>
              <a:rPr lang="en-US" b="0" i="1" dirty="0">
                <a:solidFill>
                  <a:srgbClr val="000000"/>
                </a:solidFill>
                <a:effectLst/>
                <a:latin typeface="Arial" panose="020B0604020202020204" pitchFamily="34" charset="0"/>
                <a:cs typeface="Arial" panose="020B0604020202020204" pitchFamily="34" charset="0"/>
              </a:rPr>
              <a:t>doom</a:t>
            </a:r>
            <a:r>
              <a:rPr lang="en-US" b="0" i="0" dirty="0">
                <a:solidFill>
                  <a:srgbClr val="000000"/>
                </a:solidFill>
                <a:effectLst/>
                <a:latin typeface="Arial" panose="020B0604020202020204" pitchFamily="34" charset="0"/>
                <a:cs typeface="Arial" panose="020B0604020202020204" pitchFamily="34" charset="0"/>
              </a:rPr>
              <a:t> they were also appointed. </a:t>
            </a:r>
            <a:r>
              <a:rPr lang="en-US" b="1" i="0" baseline="30000" dirty="0">
                <a:solidFill>
                  <a:srgbClr val="000000"/>
                </a:solidFill>
                <a:effectLst/>
                <a:latin typeface="Arial" panose="020B0604020202020204" pitchFamily="34" charset="0"/>
                <a:cs typeface="Arial" panose="020B0604020202020204" pitchFamily="34" charset="0"/>
              </a:rPr>
              <a:t>9 </a:t>
            </a:r>
            <a:r>
              <a:rPr lang="en-US" b="0" i="0" dirty="0">
                <a:solidFill>
                  <a:srgbClr val="000000"/>
                </a:solidFill>
                <a:effectLst/>
                <a:latin typeface="Arial" panose="020B0604020202020204" pitchFamily="34" charset="0"/>
                <a:cs typeface="Arial" panose="020B0604020202020204" pitchFamily="34" charset="0"/>
              </a:rPr>
              <a:t>But you are </a:t>
            </a:r>
            <a:r>
              <a:rPr lang="en-US" b="0" i="0" cap="small" dirty="0">
                <a:solidFill>
                  <a:srgbClr val="000000"/>
                </a:solidFill>
                <a:effectLst/>
                <a:latin typeface="Arial" panose="020B0604020202020204" pitchFamily="34" charset="0"/>
                <a:cs typeface="Arial" panose="020B0604020202020204" pitchFamily="34" charset="0"/>
              </a:rPr>
              <a:t>a chosen race, a</a:t>
            </a:r>
            <a:r>
              <a:rPr lang="en-US" b="0" i="0" dirty="0">
                <a:solidFill>
                  <a:srgbClr val="000000"/>
                </a:solidFill>
                <a:effectLst/>
                <a:latin typeface="Arial" panose="020B0604020202020204" pitchFamily="34" charset="0"/>
                <a:cs typeface="Arial" panose="020B0604020202020204" pitchFamily="34" charset="0"/>
              </a:rPr>
              <a:t> royal </a:t>
            </a:r>
            <a:r>
              <a:rPr lang="en-US" b="0" i="0" cap="small" dirty="0">
                <a:solidFill>
                  <a:srgbClr val="000000"/>
                </a:solidFill>
                <a:effectLst/>
                <a:latin typeface="Arial" panose="020B0604020202020204" pitchFamily="34" charset="0"/>
                <a:cs typeface="Arial" panose="020B0604020202020204" pitchFamily="34" charset="0"/>
              </a:rPr>
              <a:t>priesthood, a</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holy nation</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a people for</a:t>
            </a:r>
            <a:r>
              <a:rPr lang="en-US" b="0" i="0" dirty="0">
                <a:solidFill>
                  <a:srgbClr val="000000"/>
                </a:solidFill>
                <a:effectLst/>
                <a:latin typeface="Arial" panose="020B0604020202020204" pitchFamily="34" charset="0"/>
                <a:cs typeface="Arial" panose="020B0604020202020204" pitchFamily="34" charset="0"/>
              </a:rPr>
              <a:t> </a:t>
            </a:r>
            <a:r>
              <a:rPr lang="en-US" b="0" i="1" dirty="0">
                <a:solidFill>
                  <a:srgbClr val="000000"/>
                </a:solidFill>
                <a:effectLst/>
                <a:latin typeface="Arial" panose="020B0604020202020204" pitchFamily="34" charset="0"/>
                <a:cs typeface="Arial" panose="020B0604020202020204" pitchFamily="34" charset="0"/>
              </a:rPr>
              <a:t>God’s</a:t>
            </a:r>
            <a:r>
              <a:rPr lang="en-US" b="0" i="0" dirty="0">
                <a:solidFill>
                  <a:srgbClr val="000000"/>
                </a:solidFill>
                <a:effectLst/>
                <a:latin typeface="Arial" panose="020B0604020202020204" pitchFamily="34" charset="0"/>
                <a:cs typeface="Arial" panose="020B0604020202020204" pitchFamily="34" charset="0"/>
              </a:rPr>
              <a:t> </a:t>
            </a:r>
            <a:r>
              <a:rPr lang="en-US" b="0" i="0" cap="small" dirty="0">
                <a:solidFill>
                  <a:srgbClr val="000000"/>
                </a:solidFill>
                <a:effectLst/>
                <a:latin typeface="Arial" panose="020B0604020202020204" pitchFamily="34" charset="0"/>
                <a:cs typeface="Arial" panose="020B0604020202020204" pitchFamily="34" charset="0"/>
              </a:rPr>
              <a:t>own possession</a:t>
            </a:r>
            <a:r>
              <a:rPr lang="en-US" b="0" i="0" dirty="0">
                <a:solidFill>
                  <a:srgbClr val="000000"/>
                </a:solidFill>
                <a:effectLst/>
                <a:latin typeface="Arial" panose="020B0604020202020204" pitchFamily="34" charset="0"/>
                <a:cs typeface="Arial" panose="020B0604020202020204" pitchFamily="34" charset="0"/>
              </a:rPr>
              <a:t>, so that you may proclaim the excellencies of Him who has called you out of darkness into His marvelous light; </a:t>
            </a:r>
          </a:p>
        </p:txBody>
      </p:sp>
      <p:sp>
        <p:nvSpPr>
          <p:cNvPr id="25605" name="Date Placeholder 1">
            <a:extLst>
              <a:ext uri="{FF2B5EF4-FFF2-40B4-BE49-F238E27FC236}">
                <a16:creationId xmlns:a16="http://schemas.microsoft.com/office/drawing/2014/main" id="{10A00723-4513-8588-44B3-D7534AD2A77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72D28369-CCB0-58A0-10F2-45EB1C28F64B}"/>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DD90CA3C-1514-FD60-C55E-94C2E0BB016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177451A0-C7A9-4A68-8C82-56F25B625066}" type="slidenum">
              <a:rPr lang="en-US" altLang="en-US" i="0">
                <a:latin typeface="Arial" panose="020B0604020202020204" pitchFamily="34" charset="0"/>
              </a:rPr>
              <a:pPr eaLnBrk="1" hangingPunct="1"/>
              <a:t>8</a:t>
            </a:fld>
            <a:endParaRPr lang="en-US" altLang="en-US" i="0">
              <a:latin typeface="Arial" panose="020B0604020202020204" pitchFamily="34" charset="0"/>
            </a:endParaRPr>
          </a:p>
        </p:txBody>
      </p:sp>
      <p:sp>
        <p:nvSpPr>
          <p:cNvPr id="26627" name="Rectangle 2">
            <a:extLst>
              <a:ext uri="{FF2B5EF4-FFF2-40B4-BE49-F238E27FC236}">
                <a16:creationId xmlns:a16="http://schemas.microsoft.com/office/drawing/2014/main" id="{BE1F0890-FB11-81EB-6282-A0BA328549D7}"/>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685AECB7-6A3C-10DF-43C1-501C8CF50D1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cs typeface="Arial" panose="020B0604020202020204" pitchFamily="34" charset="0"/>
              </a:rPr>
              <a:t>1 Peter 2:11-12 </a:t>
            </a:r>
            <a:r>
              <a:rPr lang="en-US" b="1" i="0" baseline="30000" dirty="0">
                <a:solidFill>
                  <a:srgbClr val="000000"/>
                </a:solidFill>
                <a:effectLst/>
                <a:latin typeface="Arial" panose="020B0604020202020204" pitchFamily="34" charset="0"/>
                <a:cs typeface="Arial" panose="020B0604020202020204" pitchFamily="34" charset="0"/>
              </a:rPr>
              <a:t> </a:t>
            </a:r>
            <a:r>
              <a:rPr lang="en-US" b="0" i="0" dirty="0">
                <a:solidFill>
                  <a:srgbClr val="000000"/>
                </a:solidFill>
                <a:effectLst/>
                <a:latin typeface="Arial" panose="020B0604020202020204" pitchFamily="34" charset="0"/>
                <a:cs typeface="Arial" panose="020B0604020202020204" pitchFamily="34" charset="0"/>
              </a:rPr>
              <a:t>Beloved, I urge you as aliens and strangers to abstain from fleshly lusts which wage war against the soul. </a:t>
            </a:r>
            <a:r>
              <a:rPr lang="en-US" b="1" i="0" baseline="30000" dirty="0">
                <a:solidFill>
                  <a:srgbClr val="000000"/>
                </a:solidFill>
                <a:effectLst/>
                <a:latin typeface="Arial" panose="020B0604020202020204" pitchFamily="34" charset="0"/>
                <a:cs typeface="Arial" panose="020B0604020202020204" pitchFamily="34" charset="0"/>
              </a:rPr>
              <a:t>12 </a:t>
            </a:r>
            <a:r>
              <a:rPr lang="en-US" b="0" i="0" dirty="0">
                <a:solidFill>
                  <a:srgbClr val="000000"/>
                </a:solidFill>
                <a:effectLst/>
                <a:latin typeface="Arial" panose="020B0604020202020204" pitchFamily="34" charset="0"/>
                <a:cs typeface="Arial" panose="020B0604020202020204" pitchFamily="34" charset="0"/>
              </a:rPr>
              <a:t>Keep your behavior excellent among the Gentiles, so that in the thing in which they slander you as evildoers, they may because of your good deeds, as they observe </a:t>
            </a:r>
            <a:r>
              <a:rPr lang="en-US" b="0" i="1" dirty="0">
                <a:solidFill>
                  <a:srgbClr val="000000"/>
                </a:solidFill>
                <a:effectLst/>
                <a:latin typeface="Arial" panose="020B0604020202020204" pitchFamily="34" charset="0"/>
                <a:cs typeface="Arial" panose="020B0604020202020204" pitchFamily="34" charset="0"/>
              </a:rPr>
              <a:t>them</a:t>
            </a:r>
            <a:r>
              <a:rPr lang="en-US" b="0" i="0" dirty="0">
                <a:solidFill>
                  <a:srgbClr val="000000"/>
                </a:solidFill>
                <a:effectLst/>
                <a:latin typeface="Arial" panose="020B0604020202020204" pitchFamily="34" charset="0"/>
                <a:cs typeface="Arial" panose="020B0604020202020204" pitchFamily="34" charset="0"/>
              </a:rPr>
              <a:t>, glorify God in the day of visitation.</a:t>
            </a:r>
          </a:p>
          <a:p>
            <a:pPr eaLnBrk="1" hangingPunct="1"/>
            <a:endParaRPr lang="en-US" altLang="en-US" b="0" i="0" dirty="0">
              <a:solidFill>
                <a:srgbClr val="000000"/>
              </a:solidFill>
              <a:effectLst/>
              <a:latin typeface="Arial" panose="020B0604020202020204" pitchFamily="34" charset="0"/>
              <a:cs typeface="Arial" panose="020B0604020202020204" pitchFamily="34" charset="0"/>
            </a:endParaRPr>
          </a:p>
          <a:p>
            <a:pPr eaLnBrk="1" hangingPunct="1"/>
            <a:r>
              <a:rPr lang="en-US" b="0" i="0" dirty="0">
                <a:solidFill>
                  <a:srgbClr val="000000"/>
                </a:solidFill>
                <a:effectLst/>
                <a:latin typeface="Arial" panose="020B0604020202020204" pitchFamily="34" charset="0"/>
                <a:cs typeface="Arial" panose="020B0604020202020204" pitchFamily="34" charset="0"/>
              </a:rPr>
              <a:t>1 Peter 3:1-3 In the same way, you wives, be submissive to your own husbands so that even if any </a:t>
            </a:r>
            <a:r>
              <a:rPr lang="en-US" b="0" i="1" dirty="0">
                <a:solidFill>
                  <a:srgbClr val="000000"/>
                </a:solidFill>
                <a:effectLst/>
                <a:latin typeface="Arial" panose="020B0604020202020204" pitchFamily="34" charset="0"/>
                <a:cs typeface="Arial" panose="020B0604020202020204" pitchFamily="34" charset="0"/>
              </a:rPr>
              <a:t>of them</a:t>
            </a:r>
            <a:r>
              <a:rPr lang="en-US" b="0" i="0" dirty="0">
                <a:solidFill>
                  <a:srgbClr val="000000"/>
                </a:solidFill>
                <a:effectLst/>
                <a:latin typeface="Arial" panose="020B0604020202020204" pitchFamily="34" charset="0"/>
                <a:cs typeface="Arial" panose="020B0604020202020204" pitchFamily="34" charset="0"/>
              </a:rPr>
              <a:t> are disobedient to the word, they may be won without a word by the behavior of their wives, </a:t>
            </a:r>
            <a:r>
              <a:rPr lang="en-US" b="1" i="0" baseline="30000" dirty="0">
                <a:solidFill>
                  <a:srgbClr val="000000"/>
                </a:solidFill>
                <a:effectLst/>
                <a:latin typeface="Arial" panose="020B0604020202020204" pitchFamily="34" charset="0"/>
                <a:cs typeface="Arial" panose="020B0604020202020204" pitchFamily="34" charset="0"/>
              </a:rPr>
              <a:t>2 </a:t>
            </a:r>
            <a:r>
              <a:rPr lang="en-US" b="0" i="0" dirty="0">
                <a:solidFill>
                  <a:srgbClr val="000000"/>
                </a:solidFill>
                <a:effectLst/>
                <a:latin typeface="Arial" panose="020B0604020202020204" pitchFamily="34" charset="0"/>
                <a:cs typeface="Arial" panose="020B0604020202020204" pitchFamily="34" charset="0"/>
              </a:rPr>
              <a:t>as they observe your chaste and respectful behavior. </a:t>
            </a:r>
            <a:r>
              <a:rPr lang="en-US" b="1" i="0" baseline="30000" dirty="0">
                <a:solidFill>
                  <a:srgbClr val="000000"/>
                </a:solidFill>
                <a:effectLst/>
                <a:latin typeface="Arial" panose="020B0604020202020204" pitchFamily="34" charset="0"/>
                <a:cs typeface="Arial" panose="020B0604020202020204" pitchFamily="34" charset="0"/>
              </a:rPr>
              <a:t>3 </a:t>
            </a:r>
            <a:r>
              <a:rPr lang="en-US" b="0" i="0" dirty="0">
                <a:solidFill>
                  <a:srgbClr val="000000"/>
                </a:solidFill>
                <a:effectLst/>
                <a:latin typeface="Arial" panose="020B0604020202020204" pitchFamily="34" charset="0"/>
                <a:cs typeface="Arial" panose="020B0604020202020204" pitchFamily="34" charset="0"/>
              </a:rPr>
              <a:t>Your adornment must not be </a:t>
            </a:r>
            <a:r>
              <a:rPr lang="en-US" b="0" i="1" dirty="0">
                <a:solidFill>
                  <a:srgbClr val="000000"/>
                </a:solidFill>
                <a:effectLst/>
                <a:latin typeface="Arial" panose="020B0604020202020204" pitchFamily="34" charset="0"/>
                <a:cs typeface="Arial" panose="020B0604020202020204" pitchFamily="34" charset="0"/>
              </a:rPr>
              <a:t>merely</a:t>
            </a:r>
            <a:r>
              <a:rPr lang="en-US" b="0" i="0" dirty="0">
                <a:solidFill>
                  <a:srgbClr val="000000"/>
                </a:solidFill>
                <a:effectLst/>
                <a:latin typeface="Arial" panose="020B0604020202020204" pitchFamily="34" charset="0"/>
                <a:cs typeface="Arial" panose="020B0604020202020204" pitchFamily="34" charset="0"/>
              </a:rPr>
              <a:t> external—braiding the hair, and wearing gold jewelry, or putting on dresses; </a:t>
            </a:r>
            <a:endParaRPr lang="en-US" altLang="en-US" dirty="0">
              <a:latin typeface="Arial" panose="020B0604020202020204" pitchFamily="34" charset="0"/>
              <a:cs typeface="Arial" panose="020B0604020202020204" pitchFamily="34" charset="0"/>
            </a:endParaRPr>
          </a:p>
        </p:txBody>
      </p:sp>
      <p:sp>
        <p:nvSpPr>
          <p:cNvPr id="26629" name="Date Placeholder 1">
            <a:extLst>
              <a:ext uri="{FF2B5EF4-FFF2-40B4-BE49-F238E27FC236}">
                <a16:creationId xmlns:a16="http://schemas.microsoft.com/office/drawing/2014/main" id="{1033DCCB-6A1C-87ED-7B84-AB2A5B532CE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A2675C47-D58B-2240-71D0-FAAC8B6B06FC}"/>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691C8CF6-A3BE-856C-6A94-6BA8C7E1DC4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fld id="{D32C77C3-E5E5-477F-90D1-E658D59B919C}" type="slidenum">
              <a:rPr lang="en-US" altLang="en-US" i="0">
                <a:latin typeface="Arial" panose="020B0604020202020204" pitchFamily="34" charset="0"/>
              </a:rPr>
              <a:pPr eaLnBrk="1" hangingPunct="1"/>
              <a:t>9</a:t>
            </a:fld>
            <a:endParaRPr lang="en-US" altLang="en-US" i="0">
              <a:latin typeface="Arial" panose="020B0604020202020204" pitchFamily="34" charset="0"/>
            </a:endParaRPr>
          </a:p>
        </p:txBody>
      </p:sp>
      <p:sp>
        <p:nvSpPr>
          <p:cNvPr id="27651" name="Rectangle 2">
            <a:extLst>
              <a:ext uri="{FF2B5EF4-FFF2-40B4-BE49-F238E27FC236}">
                <a16:creationId xmlns:a16="http://schemas.microsoft.com/office/drawing/2014/main" id="{40E3CC1F-3C58-521F-3331-9589B5959658}"/>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A4584432-BA48-96A3-8424-EB8ECDFDCC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cs typeface="Arial" panose="020B0604020202020204" pitchFamily="34" charset="0"/>
              </a:rPr>
              <a:t>1 Peter 2:13-17 </a:t>
            </a:r>
            <a:r>
              <a:rPr lang="en-US" b="0" i="0" dirty="0">
                <a:solidFill>
                  <a:srgbClr val="000000"/>
                </a:solidFill>
                <a:effectLst/>
                <a:latin typeface="Arial" panose="020B0604020202020204" pitchFamily="34" charset="0"/>
                <a:cs typeface="Arial" panose="020B0604020202020204" pitchFamily="34" charset="0"/>
              </a:rPr>
              <a:t>Submit yourselves for the Lord’s sake to every human institution, whether to a king as the one in authority, </a:t>
            </a:r>
            <a:r>
              <a:rPr lang="en-US" b="1" i="0" baseline="30000" dirty="0">
                <a:solidFill>
                  <a:srgbClr val="000000"/>
                </a:solidFill>
                <a:effectLst/>
                <a:latin typeface="Arial" panose="020B0604020202020204" pitchFamily="34" charset="0"/>
                <a:cs typeface="Arial" panose="020B0604020202020204" pitchFamily="34" charset="0"/>
              </a:rPr>
              <a:t>14 </a:t>
            </a:r>
            <a:r>
              <a:rPr lang="en-US" b="0" i="0" dirty="0">
                <a:solidFill>
                  <a:srgbClr val="000000"/>
                </a:solidFill>
                <a:effectLst/>
                <a:latin typeface="Arial" panose="020B0604020202020204" pitchFamily="34" charset="0"/>
                <a:cs typeface="Arial" panose="020B0604020202020204" pitchFamily="34" charset="0"/>
              </a:rPr>
              <a:t>or to governors as sent by him for the punishment of evildoers and the praise of those who do right. </a:t>
            </a:r>
            <a:r>
              <a:rPr lang="en-US" b="1" i="0" baseline="30000" dirty="0">
                <a:solidFill>
                  <a:srgbClr val="000000"/>
                </a:solidFill>
                <a:effectLst/>
                <a:latin typeface="Arial" panose="020B0604020202020204" pitchFamily="34" charset="0"/>
                <a:cs typeface="Arial" panose="020B0604020202020204" pitchFamily="34" charset="0"/>
              </a:rPr>
              <a:t>15 </a:t>
            </a:r>
            <a:r>
              <a:rPr lang="en-US" b="0" i="0" dirty="0">
                <a:solidFill>
                  <a:srgbClr val="000000"/>
                </a:solidFill>
                <a:effectLst/>
                <a:latin typeface="Arial" panose="020B0604020202020204" pitchFamily="34" charset="0"/>
                <a:cs typeface="Arial" panose="020B0604020202020204" pitchFamily="34" charset="0"/>
              </a:rPr>
              <a:t>For such is the will of God that by doing right you may silence the ignorance of foolish men. </a:t>
            </a:r>
            <a:r>
              <a:rPr lang="en-US" b="1" i="0" baseline="30000" dirty="0">
                <a:solidFill>
                  <a:srgbClr val="000000"/>
                </a:solidFill>
                <a:effectLst/>
                <a:latin typeface="Arial" panose="020B0604020202020204" pitchFamily="34" charset="0"/>
                <a:cs typeface="Arial" panose="020B0604020202020204" pitchFamily="34" charset="0"/>
              </a:rPr>
              <a:t>16 </a:t>
            </a:r>
            <a:r>
              <a:rPr lang="en-US" b="0" i="1" dirty="0">
                <a:solidFill>
                  <a:srgbClr val="000000"/>
                </a:solidFill>
                <a:effectLst/>
                <a:latin typeface="Arial" panose="020B0604020202020204" pitchFamily="34" charset="0"/>
                <a:cs typeface="Arial" panose="020B0604020202020204" pitchFamily="34" charset="0"/>
              </a:rPr>
              <a:t>Act</a:t>
            </a:r>
            <a:r>
              <a:rPr lang="en-US" b="0" i="0" dirty="0">
                <a:solidFill>
                  <a:srgbClr val="000000"/>
                </a:solidFill>
                <a:effectLst/>
                <a:latin typeface="Arial" panose="020B0604020202020204" pitchFamily="34" charset="0"/>
                <a:cs typeface="Arial" panose="020B0604020202020204" pitchFamily="34" charset="0"/>
              </a:rPr>
              <a:t> as free men, and do not use your freedom as a covering for evil, but </a:t>
            </a:r>
            <a:r>
              <a:rPr lang="en-US" b="0" i="1" dirty="0">
                <a:solidFill>
                  <a:srgbClr val="000000"/>
                </a:solidFill>
                <a:effectLst/>
                <a:latin typeface="Arial" panose="020B0604020202020204" pitchFamily="34" charset="0"/>
                <a:cs typeface="Arial" panose="020B0604020202020204" pitchFamily="34" charset="0"/>
              </a:rPr>
              <a:t>use it</a:t>
            </a:r>
            <a:r>
              <a:rPr lang="en-US" b="0" i="0" dirty="0">
                <a:solidFill>
                  <a:srgbClr val="000000"/>
                </a:solidFill>
                <a:effectLst/>
                <a:latin typeface="Arial" panose="020B0604020202020204" pitchFamily="34" charset="0"/>
                <a:cs typeface="Arial" panose="020B0604020202020204" pitchFamily="34" charset="0"/>
              </a:rPr>
              <a:t> as bondslaves of God. </a:t>
            </a:r>
            <a:r>
              <a:rPr lang="en-US" b="1" i="0" baseline="30000" dirty="0">
                <a:solidFill>
                  <a:srgbClr val="000000"/>
                </a:solidFill>
                <a:effectLst/>
                <a:latin typeface="Arial" panose="020B0604020202020204" pitchFamily="34" charset="0"/>
                <a:cs typeface="Arial" panose="020B0604020202020204" pitchFamily="34" charset="0"/>
              </a:rPr>
              <a:t>17 </a:t>
            </a:r>
            <a:r>
              <a:rPr lang="en-US" b="0" i="0" dirty="0">
                <a:solidFill>
                  <a:srgbClr val="000000"/>
                </a:solidFill>
                <a:effectLst/>
                <a:latin typeface="Arial" panose="020B0604020202020204" pitchFamily="34" charset="0"/>
                <a:cs typeface="Arial" panose="020B0604020202020204" pitchFamily="34" charset="0"/>
              </a:rPr>
              <a:t>Honor all people, love the brotherhood, fear God, honor the king.</a:t>
            </a:r>
            <a:endParaRPr lang="en-US" altLang="en-US" dirty="0">
              <a:latin typeface="Arial" panose="020B0604020202020204" pitchFamily="34" charset="0"/>
              <a:cs typeface="Arial" panose="020B0604020202020204" pitchFamily="34" charset="0"/>
            </a:endParaRPr>
          </a:p>
        </p:txBody>
      </p:sp>
      <p:sp>
        <p:nvSpPr>
          <p:cNvPr id="27653" name="Date Placeholder 1">
            <a:extLst>
              <a:ext uri="{FF2B5EF4-FFF2-40B4-BE49-F238E27FC236}">
                <a16:creationId xmlns:a16="http://schemas.microsoft.com/office/drawing/2014/main" id="{995CDB09-9B4B-C3D8-6AFD-9251C81AC06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61160" indent="-292754" eaLnBrk="0" hangingPunct="0">
              <a:defRPr i="1">
                <a:solidFill>
                  <a:schemeClr val="tx1"/>
                </a:solidFill>
                <a:latin typeface="Times New Roman" panose="02020603050405020304" pitchFamily="18" charset="0"/>
                <a:cs typeface="Arial" panose="020B0604020202020204" pitchFamily="34" charset="0"/>
              </a:defRPr>
            </a:lvl2pPr>
            <a:lvl3pPr marL="1171015" indent="-234203" eaLnBrk="0" hangingPunct="0">
              <a:defRPr i="1">
                <a:solidFill>
                  <a:schemeClr val="tx1"/>
                </a:solidFill>
                <a:latin typeface="Times New Roman" panose="02020603050405020304" pitchFamily="18" charset="0"/>
                <a:cs typeface="Arial" panose="020B0604020202020204" pitchFamily="34" charset="0"/>
              </a:defRPr>
            </a:lvl3pPr>
            <a:lvl4pPr marL="1639420" indent="-234203" eaLnBrk="0" hangingPunct="0">
              <a:defRPr i="1">
                <a:solidFill>
                  <a:schemeClr val="tx1"/>
                </a:solidFill>
                <a:latin typeface="Times New Roman" panose="02020603050405020304" pitchFamily="18" charset="0"/>
                <a:cs typeface="Arial" panose="020B0604020202020204" pitchFamily="34" charset="0"/>
              </a:defRPr>
            </a:lvl4pPr>
            <a:lvl5pPr marL="2107827" indent="-234203" eaLnBrk="0" hangingPunct="0">
              <a:defRPr i="1">
                <a:solidFill>
                  <a:schemeClr val="tx1"/>
                </a:solidFill>
                <a:latin typeface="Times New Roman" panose="02020603050405020304" pitchFamily="18" charset="0"/>
                <a:cs typeface="Arial" panose="020B0604020202020204" pitchFamily="34" charset="0"/>
              </a:defRPr>
            </a:lvl5pPr>
            <a:lvl6pPr marL="2576233"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3044639"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513046"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981451" indent="-234203"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r>
              <a:rPr lang="en-US" altLang="en-US" i="0">
                <a:latin typeface="Arial" panose="020B0604020202020204" pitchFamily="34" charset="0"/>
              </a:rPr>
              <a:t>3/9/2025 am</a:t>
            </a:r>
          </a:p>
        </p:txBody>
      </p:sp>
      <p:sp>
        <p:nvSpPr>
          <p:cNvPr id="3" name="Footer Placeholder 2">
            <a:extLst>
              <a:ext uri="{FF2B5EF4-FFF2-40B4-BE49-F238E27FC236}">
                <a16:creationId xmlns:a16="http://schemas.microsoft.com/office/drawing/2014/main" id="{CBCD5BAB-CAC8-827F-14FC-7FFF6FF6C7AF}"/>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D3F31B04-9F22-FE95-EE52-87B9D5476069}"/>
              </a:ext>
            </a:extLst>
          </p:cNvPr>
          <p:cNvGrpSpPr>
            <a:grpSpLocks/>
          </p:cNvGrpSpPr>
          <p:nvPr/>
        </p:nvGrpSpPr>
        <p:grpSpPr bwMode="auto">
          <a:xfrm>
            <a:off x="-295275" y="557213"/>
            <a:ext cx="9437688" cy="6632575"/>
            <a:chOff x="-186" y="351"/>
            <a:chExt cx="5945" cy="4178"/>
          </a:xfrm>
        </p:grpSpPr>
        <p:grpSp>
          <p:nvGrpSpPr>
            <p:cNvPr id="3" name="Group 3">
              <a:extLst>
                <a:ext uri="{FF2B5EF4-FFF2-40B4-BE49-F238E27FC236}">
                  <a16:creationId xmlns:a16="http://schemas.microsoft.com/office/drawing/2014/main" id="{38DBAA52-C2B2-4C34-60D1-910F98C88D70}"/>
                </a:ext>
              </a:extLst>
            </p:cNvPr>
            <p:cNvGrpSpPr>
              <a:grpSpLocks/>
            </p:cNvGrpSpPr>
            <p:nvPr/>
          </p:nvGrpSpPr>
          <p:grpSpPr bwMode="auto">
            <a:xfrm>
              <a:off x="-186" y="351"/>
              <a:ext cx="4316" cy="4178"/>
              <a:chOff x="-186" y="351"/>
              <a:chExt cx="4316" cy="4178"/>
            </a:xfrm>
          </p:grpSpPr>
          <p:grpSp>
            <p:nvGrpSpPr>
              <p:cNvPr id="5" name="Group 4">
                <a:extLst>
                  <a:ext uri="{FF2B5EF4-FFF2-40B4-BE49-F238E27FC236}">
                    <a16:creationId xmlns:a16="http://schemas.microsoft.com/office/drawing/2014/main" id="{839C728B-FDEF-1475-E1FA-A90E8DC7DA9B}"/>
                  </a:ext>
                </a:extLst>
              </p:cNvPr>
              <p:cNvGrpSpPr>
                <a:grpSpLocks/>
              </p:cNvGrpSpPr>
              <p:nvPr/>
            </p:nvGrpSpPr>
            <p:grpSpPr bwMode="auto">
              <a:xfrm>
                <a:off x="-186" y="351"/>
                <a:ext cx="4316" cy="4178"/>
                <a:chOff x="-186" y="351"/>
                <a:chExt cx="4316" cy="4178"/>
              </a:xfrm>
            </p:grpSpPr>
            <p:sp>
              <p:nvSpPr>
                <p:cNvPr id="7" name="AutoShape 5">
                  <a:extLst>
                    <a:ext uri="{FF2B5EF4-FFF2-40B4-BE49-F238E27FC236}">
                      <a16:creationId xmlns:a16="http://schemas.microsoft.com/office/drawing/2014/main" id="{33620D70-61F7-D47F-CED0-B8548142CB17}"/>
                    </a:ext>
                  </a:extLst>
                </p:cNvPr>
                <p:cNvSpPr>
                  <a:spLocks noChangeArrowheads="1"/>
                </p:cNvSpPr>
                <p:nvPr/>
              </p:nvSpPr>
              <p:spPr bwMode="auto">
                <a:xfrm rot="12360000" flipH="1">
                  <a:off x="-186" y="351"/>
                  <a:ext cx="4316" cy="4178"/>
                </a:xfrm>
                <a:prstGeom prst="diamond">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8" name="AutoShape 6">
                  <a:extLst>
                    <a:ext uri="{FF2B5EF4-FFF2-40B4-BE49-F238E27FC236}">
                      <a16:creationId xmlns:a16="http://schemas.microsoft.com/office/drawing/2014/main" id="{1904CBFC-2ABE-CE6D-45DE-123A3CD8D2EC}"/>
                    </a:ext>
                  </a:extLst>
                </p:cNvPr>
                <p:cNvSpPr>
                  <a:spLocks noChangeArrowheads="1"/>
                </p:cNvSpPr>
                <p:nvPr/>
              </p:nvSpPr>
              <p:spPr bwMode="auto">
                <a:xfrm rot="12360000" flipH="1">
                  <a:off x="694" y="1203"/>
                  <a:ext cx="2556" cy="2474"/>
                </a:xfrm>
                <a:prstGeom prst="diamond">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9" name="Rectangle 7">
                  <a:extLst>
                    <a:ext uri="{FF2B5EF4-FFF2-40B4-BE49-F238E27FC236}">
                      <a16:creationId xmlns:a16="http://schemas.microsoft.com/office/drawing/2014/main" id="{33A25331-D6D9-7ED5-BB27-6C09DB3FB72A}"/>
                    </a:ext>
                  </a:extLst>
                </p:cNvPr>
                <p:cNvSpPr>
                  <a:spLocks noChangeArrowheads="1"/>
                </p:cNvSpPr>
                <p:nvPr/>
              </p:nvSpPr>
              <p:spPr bwMode="auto">
                <a:xfrm rot="-9240000">
                  <a:off x="2249" y="2499"/>
                  <a:ext cx="649" cy="280"/>
                </a:xfrm>
                <a:prstGeom prst="rect">
                  <a:avLst/>
                </a:prstGeom>
                <a:solidFill>
                  <a:schemeClr val="fo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sz="2400" i="0"/>
                </a:p>
              </p:txBody>
            </p:sp>
            <p:sp>
              <p:nvSpPr>
                <p:cNvPr id="10" name="Oval 8">
                  <a:extLst>
                    <a:ext uri="{FF2B5EF4-FFF2-40B4-BE49-F238E27FC236}">
                      <a16:creationId xmlns:a16="http://schemas.microsoft.com/office/drawing/2014/main" id="{ACD6D423-11E5-9D34-5F8C-532B38DD9322}"/>
                    </a:ext>
                  </a:extLst>
                </p:cNvPr>
                <p:cNvSpPr>
                  <a:spLocks noChangeArrowheads="1"/>
                </p:cNvSpPr>
                <p:nvPr/>
              </p:nvSpPr>
              <p:spPr bwMode="auto">
                <a:xfrm rot="-9240000">
                  <a:off x="1292" y="2567"/>
                  <a:ext cx="570" cy="528"/>
                </a:xfrm>
                <a:prstGeom prst="ellipse">
                  <a:avLst/>
                </a:prstGeom>
                <a:solidFill>
                  <a:schemeClr val="accent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lIns="92075" tIns="46038" rIns="92075" bIns="46038" anchor="ct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sz="2400" i="0"/>
                </a:p>
              </p:txBody>
            </p:sp>
            <p:sp>
              <p:nvSpPr>
                <p:cNvPr id="11" name="Rectangle 9">
                  <a:extLst>
                    <a:ext uri="{FF2B5EF4-FFF2-40B4-BE49-F238E27FC236}">
                      <a16:creationId xmlns:a16="http://schemas.microsoft.com/office/drawing/2014/main" id="{8E719725-38F6-A8BD-6A2A-6CEE953E9AC5}"/>
                    </a:ext>
                  </a:extLst>
                </p:cNvPr>
                <p:cNvSpPr>
                  <a:spLocks noChangeArrowheads="1"/>
                </p:cNvSpPr>
                <p:nvPr/>
              </p:nvSpPr>
              <p:spPr bwMode="auto">
                <a:xfrm rot="-9240000">
                  <a:off x="2373" y="2047"/>
                  <a:ext cx="446" cy="81"/>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sz="2400" i="0"/>
                </a:p>
              </p:txBody>
            </p:sp>
            <p:sp>
              <p:nvSpPr>
                <p:cNvPr id="12" name="Rectangle 10">
                  <a:extLst>
                    <a:ext uri="{FF2B5EF4-FFF2-40B4-BE49-F238E27FC236}">
                      <a16:creationId xmlns:a16="http://schemas.microsoft.com/office/drawing/2014/main" id="{5F875AFD-70BA-EB7A-47C3-B4C96D809F94}"/>
                    </a:ext>
                  </a:extLst>
                </p:cNvPr>
                <p:cNvSpPr>
                  <a:spLocks noChangeArrowheads="1"/>
                </p:cNvSpPr>
                <p:nvPr/>
              </p:nvSpPr>
              <p:spPr bwMode="auto">
                <a:xfrm rot="-9240000">
                  <a:off x="1927" y="3071"/>
                  <a:ext cx="445" cy="82"/>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sz="2400" i="0"/>
                </a:p>
              </p:txBody>
            </p:sp>
            <p:sp>
              <p:nvSpPr>
                <p:cNvPr id="13" name="Arc 11">
                  <a:extLst>
                    <a:ext uri="{FF2B5EF4-FFF2-40B4-BE49-F238E27FC236}">
                      <a16:creationId xmlns:a16="http://schemas.microsoft.com/office/drawing/2014/main" id="{54D33A62-FCD5-1095-B3F3-FF01F3C55BAA}"/>
                    </a:ext>
                  </a:extLst>
                </p:cNvPr>
                <p:cNvSpPr>
                  <a:spLocks/>
                </p:cNvSpPr>
                <p:nvPr/>
              </p:nvSpPr>
              <p:spPr bwMode="auto">
                <a:xfrm rot="10485000">
                  <a:off x="1263" y="2241"/>
                  <a:ext cx="723" cy="856"/>
                </a:xfrm>
                <a:custGeom>
                  <a:avLst/>
                  <a:gdLst>
                    <a:gd name="T0" fmla="*/ 721 w 43118"/>
                    <a:gd name="T1" fmla="*/ 0 h 23858"/>
                    <a:gd name="T2" fmla="*/ 0 w 43118"/>
                    <a:gd name="T3" fmla="*/ 149 h 23858"/>
                    <a:gd name="T4" fmla="*/ 361 w 43118"/>
                    <a:gd name="T5" fmla="*/ 81 h 23858"/>
                    <a:gd name="T6" fmla="*/ 0 60000 65536"/>
                    <a:gd name="T7" fmla="*/ 0 60000 65536"/>
                    <a:gd name="T8" fmla="*/ 0 60000 65536"/>
                  </a:gdLst>
                  <a:ahLst/>
                  <a:cxnLst>
                    <a:cxn ang="T6">
                      <a:pos x="T0" y="T1"/>
                    </a:cxn>
                    <a:cxn ang="T7">
                      <a:pos x="T2" y="T3"/>
                    </a:cxn>
                    <a:cxn ang="T8">
                      <a:pos x="T4" y="T5"/>
                    </a:cxn>
                  </a:cxnLst>
                  <a:rect l="0" t="0" r="r" b="b"/>
                  <a:pathLst>
                    <a:path w="43118" h="23858" fill="none" extrusionOk="0">
                      <a:moveTo>
                        <a:pt x="42999" y="0"/>
                      </a:moveTo>
                      <a:cubicBezTo>
                        <a:pt x="43078" y="750"/>
                        <a:pt x="43118" y="1503"/>
                        <a:pt x="43118" y="2258"/>
                      </a:cubicBezTo>
                      <a:cubicBezTo>
                        <a:pt x="43118" y="14187"/>
                        <a:pt x="33447" y="23858"/>
                        <a:pt x="21518" y="23858"/>
                      </a:cubicBezTo>
                      <a:cubicBezTo>
                        <a:pt x="10318" y="23858"/>
                        <a:pt x="976" y="15297"/>
                        <a:pt x="0" y="4140"/>
                      </a:cubicBezTo>
                    </a:path>
                    <a:path w="43118" h="23858" stroke="0" extrusionOk="0">
                      <a:moveTo>
                        <a:pt x="42999" y="0"/>
                      </a:moveTo>
                      <a:cubicBezTo>
                        <a:pt x="43078" y="750"/>
                        <a:pt x="43118" y="1503"/>
                        <a:pt x="43118" y="2258"/>
                      </a:cubicBezTo>
                      <a:cubicBezTo>
                        <a:pt x="43118" y="14187"/>
                        <a:pt x="33447" y="23858"/>
                        <a:pt x="21518" y="23858"/>
                      </a:cubicBezTo>
                      <a:cubicBezTo>
                        <a:pt x="10318" y="23858"/>
                        <a:pt x="976" y="15297"/>
                        <a:pt x="0" y="4140"/>
                      </a:cubicBezTo>
                      <a:lnTo>
                        <a:pt x="21518" y="2258"/>
                      </a:lnTo>
                      <a:lnTo>
                        <a:pt x="42999" y="0"/>
                      </a:lnTo>
                      <a:close/>
                    </a:path>
                  </a:pathLst>
                </a:custGeom>
                <a:solidFill>
                  <a:schemeClr val="folHlink">
                    <a:alpha val="50195"/>
                  </a:schemeClr>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sp>
              <p:nvSpPr>
                <p:cNvPr id="14" name="Freeform 12">
                  <a:extLst>
                    <a:ext uri="{FF2B5EF4-FFF2-40B4-BE49-F238E27FC236}">
                      <a16:creationId xmlns:a16="http://schemas.microsoft.com/office/drawing/2014/main" id="{BBC1FFDF-4B07-49AD-27D6-60C2514E876E}"/>
                    </a:ext>
                  </a:extLst>
                </p:cNvPr>
                <p:cNvSpPr>
                  <a:spLocks/>
                </p:cNvSpPr>
                <p:nvPr/>
              </p:nvSpPr>
              <p:spPr bwMode="auto">
                <a:xfrm>
                  <a:off x="1300" y="1374"/>
                  <a:ext cx="1035" cy="2007"/>
                </a:xfrm>
                <a:custGeom>
                  <a:avLst/>
                  <a:gdLst>
                    <a:gd name="T0" fmla="*/ 56 w 1035"/>
                    <a:gd name="T1" fmla="*/ 2006 h 2007"/>
                    <a:gd name="T2" fmla="*/ 0 w 1035"/>
                    <a:gd name="T3" fmla="*/ 1843 h 2007"/>
                    <a:gd name="T4" fmla="*/ 871 w 1035"/>
                    <a:gd name="T5" fmla="*/ 56 h 2007"/>
                    <a:gd name="T6" fmla="*/ 1034 w 1035"/>
                    <a:gd name="T7" fmla="*/ 0 h 2007"/>
                    <a:gd name="T8" fmla="*/ 56 w 1035"/>
                    <a:gd name="T9" fmla="*/ 2006 h 20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5" h="2007">
                      <a:moveTo>
                        <a:pt x="56" y="2006"/>
                      </a:moveTo>
                      <a:lnTo>
                        <a:pt x="0" y="1843"/>
                      </a:lnTo>
                      <a:lnTo>
                        <a:pt x="871" y="56"/>
                      </a:lnTo>
                      <a:lnTo>
                        <a:pt x="1034" y="0"/>
                      </a:lnTo>
                      <a:lnTo>
                        <a:pt x="56" y="2006"/>
                      </a:lnTo>
                    </a:path>
                  </a:pathLst>
                </a:custGeom>
                <a:solidFill>
                  <a:schemeClr val="hlink">
                    <a:alpha val="50195"/>
                  </a:schemeClr>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grpSp>
          <p:sp>
            <p:nvSpPr>
              <p:cNvPr id="6" name="Freeform 13">
                <a:extLst>
                  <a:ext uri="{FF2B5EF4-FFF2-40B4-BE49-F238E27FC236}">
                    <a16:creationId xmlns:a16="http://schemas.microsoft.com/office/drawing/2014/main" id="{30D85FF7-4BDC-5DD6-A03B-1546624CDC83}"/>
                  </a:ext>
                </a:extLst>
              </p:cNvPr>
              <p:cNvSpPr>
                <a:spLocks/>
              </p:cNvSpPr>
              <p:nvPr/>
            </p:nvSpPr>
            <p:spPr bwMode="auto">
              <a:xfrm>
                <a:off x="2448" y="1810"/>
                <a:ext cx="324" cy="231"/>
              </a:xfrm>
              <a:custGeom>
                <a:avLst/>
                <a:gdLst>
                  <a:gd name="T0" fmla="*/ 321 w 324"/>
                  <a:gd name="T1" fmla="*/ 226 h 231"/>
                  <a:gd name="T2" fmla="*/ 287 w 324"/>
                  <a:gd name="T3" fmla="*/ 123 h 231"/>
                  <a:gd name="T4" fmla="*/ 53 w 324"/>
                  <a:gd name="T5" fmla="*/ 9 h 231"/>
                  <a:gd name="T6" fmla="*/ 35 w 324"/>
                  <a:gd name="T7" fmla="*/ 0 h 231"/>
                  <a:gd name="T8" fmla="*/ 0 w 324"/>
                  <a:gd name="T9" fmla="*/ 72 h 231"/>
                  <a:gd name="T10" fmla="*/ 323 w 324"/>
                  <a:gd name="T11" fmla="*/ 230 h 2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24" h="231">
                    <a:moveTo>
                      <a:pt x="321" y="226"/>
                    </a:moveTo>
                    <a:lnTo>
                      <a:pt x="287" y="123"/>
                    </a:lnTo>
                    <a:lnTo>
                      <a:pt x="53" y="9"/>
                    </a:lnTo>
                    <a:lnTo>
                      <a:pt x="35" y="0"/>
                    </a:lnTo>
                    <a:lnTo>
                      <a:pt x="0" y="72"/>
                    </a:lnTo>
                    <a:lnTo>
                      <a:pt x="323" y="230"/>
                    </a:lnTo>
                  </a:path>
                </a:pathLst>
              </a:custGeom>
              <a:solidFill>
                <a:schemeClr val="accent1">
                  <a:alpha val="50195"/>
                </a:schemeClr>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grpSp>
        <p:sp>
          <p:nvSpPr>
            <p:cNvPr id="4" name="Rectangle 14">
              <a:extLst>
                <a:ext uri="{FF2B5EF4-FFF2-40B4-BE49-F238E27FC236}">
                  <a16:creationId xmlns:a16="http://schemas.microsoft.com/office/drawing/2014/main" id="{421E6487-523C-5094-A1E9-E12AF09AFB86}"/>
                </a:ext>
              </a:extLst>
            </p:cNvPr>
            <p:cNvSpPr>
              <a:spLocks noChangeArrowheads="1"/>
            </p:cNvSpPr>
            <p:nvPr/>
          </p:nvSpPr>
          <p:spPr bwMode="auto">
            <a:xfrm>
              <a:off x="768" y="720"/>
              <a:ext cx="4991" cy="816"/>
            </a:xfrm>
            <a:prstGeom prst="rect">
              <a:avLst/>
            </a:prstGeom>
            <a:solidFill>
              <a:schemeClr val="accent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grpSp>
      <p:sp>
        <p:nvSpPr>
          <p:cNvPr id="5135" name="Rectangle 15"/>
          <p:cNvSpPr>
            <a:spLocks noGrp="1" noChangeArrowheads="1"/>
          </p:cNvSpPr>
          <p:nvPr>
            <p:ph type="ctrTitle" sz="quarter"/>
          </p:nvPr>
        </p:nvSpPr>
        <p:spPr>
          <a:xfrm>
            <a:off x="1217613" y="1219200"/>
            <a:ext cx="7772400" cy="1143000"/>
          </a:xfrm>
        </p:spPr>
        <p:txBody>
          <a:bodyPr/>
          <a:lstStyle>
            <a:lvl1pPr>
              <a:defRPr/>
            </a:lvl1pPr>
          </a:lstStyle>
          <a:p>
            <a:r>
              <a:rPr lang="en-US"/>
              <a:t>Click to edit Master title style</a:t>
            </a:r>
          </a:p>
        </p:txBody>
      </p:sp>
      <p:sp>
        <p:nvSpPr>
          <p:cNvPr id="5136" name="Rectangle 16"/>
          <p:cNvSpPr>
            <a:spLocks noGrp="1" noChangeArrowheads="1"/>
          </p:cNvSpPr>
          <p:nvPr>
            <p:ph type="subTitle" sz="quarter" idx="1"/>
          </p:nvPr>
        </p:nvSpPr>
        <p:spPr>
          <a:xfrm>
            <a:off x="4724400" y="2819400"/>
            <a:ext cx="4267200" cy="3200400"/>
          </a:xfrm>
        </p:spPr>
        <p:txBody>
          <a:bodyPr/>
          <a:lstStyle>
            <a:lvl1pPr marL="0" indent="0" algn="ctr">
              <a:buFontTx/>
              <a:buNone/>
              <a:defRPr/>
            </a:lvl1pPr>
          </a:lstStyle>
          <a:p>
            <a:r>
              <a:rPr lang="en-US"/>
              <a:t>Click to edit Master subtitle style</a:t>
            </a:r>
          </a:p>
        </p:txBody>
      </p:sp>
      <p:sp>
        <p:nvSpPr>
          <p:cNvPr id="15" name="Rectangle 17">
            <a:extLst>
              <a:ext uri="{FF2B5EF4-FFF2-40B4-BE49-F238E27FC236}">
                <a16:creationId xmlns:a16="http://schemas.microsoft.com/office/drawing/2014/main" id="{DA1AC9EA-9D67-B28B-BE11-8937E9314A73}"/>
              </a:ext>
            </a:extLst>
          </p:cNvPr>
          <p:cNvSpPr>
            <a:spLocks noGrp="1" noChangeArrowheads="1"/>
          </p:cNvSpPr>
          <p:nvPr>
            <p:ph type="dt" sz="quarter" idx="10"/>
          </p:nvPr>
        </p:nvSpPr>
        <p:spPr/>
        <p:txBody>
          <a:bodyPr/>
          <a:lstStyle>
            <a:lvl1pPr>
              <a:defRPr>
                <a:solidFill>
                  <a:srgbClr val="EAEAEA"/>
                </a:solidFill>
              </a:defRPr>
            </a:lvl1pPr>
          </a:lstStyle>
          <a:p>
            <a:pPr>
              <a:defRPr/>
            </a:pPr>
            <a:endParaRPr lang="en-US"/>
          </a:p>
        </p:txBody>
      </p:sp>
      <p:sp>
        <p:nvSpPr>
          <p:cNvPr id="16" name="Rectangle 18">
            <a:extLst>
              <a:ext uri="{FF2B5EF4-FFF2-40B4-BE49-F238E27FC236}">
                <a16:creationId xmlns:a16="http://schemas.microsoft.com/office/drawing/2014/main" id="{A0837F82-4AD0-590A-118C-84996209A9F4}"/>
              </a:ext>
            </a:extLst>
          </p:cNvPr>
          <p:cNvSpPr>
            <a:spLocks noGrp="1" noChangeArrowheads="1"/>
          </p:cNvSpPr>
          <p:nvPr>
            <p:ph type="ftr" sz="quarter" idx="11"/>
          </p:nvPr>
        </p:nvSpPr>
        <p:spPr/>
        <p:txBody>
          <a:bodyPr/>
          <a:lstStyle>
            <a:lvl1pPr>
              <a:defRPr>
                <a:solidFill>
                  <a:srgbClr val="EAEAEA"/>
                </a:solidFill>
              </a:defRPr>
            </a:lvl1pPr>
          </a:lstStyle>
          <a:p>
            <a:pPr>
              <a:defRPr/>
            </a:pPr>
            <a:endParaRPr lang="en-US"/>
          </a:p>
        </p:txBody>
      </p:sp>
      <p:sp>
        <p:nvSpPr>
          <p:cNvPr id="17" name="Rectangle 19">
            <a:extLst>
              <a:ext uri="{FF2B5EF4-FFF2-40B4-BE49-F238E27FC236}">
                <a16:creationId xmlns:a16="http://schemas.microsoft.com/office/drawing/2014/main" id="{7AEAEBA9-7C22-5286-6097-062E538B7379}"/>
              </a:ext>
            </a:extLst>
          </p:cNvPr>
          <p:cNvSpPr>
            <a:spLocks noGrp="1" noChangeArrowheads="1"/>
          </p:cNvSpPr>
          <p:nvPr>
            <p:ph type="sldNum" sz="quarter" idx="12"/>
          </p:nvPr>
        </p:nvSpPr>
        <p:spPr/>
        <p:txBody>
          <a:bodyPr/>
          <a:lstStyle>
            <a:lvl1pPr>
              <a:defRPr>
                <a:solidFill>
                  <a:srgbClr val="EAEAEA"/>
                </a:solidFill>
              </a:defRPr>
            </a:lvl1pPr>
          </a:lstStyle>
          <a:p>
            <a:fld id="{152F4BB6-8523-4D23-8477-D949EA09920D}" type="slidenum">
              <a:rPr lang="en-US" altLang="en-US"/>
              <a:pPr/>
              <a:t>‹#›</a:t>
            </a:fld>
            <a:endParaRPr lang="en-US" altLang="en-US"/>
          </a:p>
        </p:txBody>
      </p:sp>
    </p:spTree>
    <p:extLst>
      <p:ext uri="{BB962C8B-B14F-4D97-AF65-F5344CB8AC3E}">
        <p14:creationId xmlns:p14="http://schemas.microsoft.com/office/powerpoint/2010/main" val="1579428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5">
            <a:extLst>
              <a:ext uri="{FF2B5EF4-FFF2-40B4-BE49-F238E27FC236}">
                <a16:creationId xmlns:a16="http://schemas.microsoft.com/office/drawing/2014/main" id="{EEDA27B7-1965-4105-07F2-3F40F8E83BB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6">
            <a:extLst>
              <a:ext uri="{FF2B5EF4-FFF2-40B4-BE49-F238E27FC236}">
                <a16:creationId xmlns:a16="http://schemas.microsoft.com/office/drawing/2014/main" id="{7895B51F-A3FD-1DF2-3AB6-CA30A38509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7">
            <a:extLst>
              <a:ext uri="{FF2B5EF4-FFF2-40B4-BE49-F238E27FC236}">
                <a16:creationId xmlns:a16="http://schemas.microsoft.com/office/drawing/2014/main" id="{F8289831-389A-AB4D-7BDC-CA68E639525D}"/>
              </a:ext>
            </a:extLst>
          </p:cNvPr>
          <p:cNvSpPr>
            <a:spLocks noGrp="1" noChangeArrowheads="1"/>
          </p:cNvSpPr>
          <p:nvPr>
            <p:ph type="sldNum" sz="quarter" idx="12"/>
          </p:nvPr>
        </p:nvSpPr>
        <p:spPr>
          <a:ln/>
        </p:spPr>
        <p:txBody>
          <a:bodyPr/>
          <a:lstStyle>
            <a:lvl1pPr>
              <a:defRPr/>
            </a:lvl1pPr>
          </a:lstStyle>
          <a:p>
            <a:fld id="{3F308265-01B2-40CD-86AB-D17F710CEEBA}" type="slidenum">
              <a:rPr lang="en-US" altLang="en-US"/>
              <a:pPr/>
              <a:t>‹#›</a:t>
            </a:fld>
            <a:endParaRPr lang="en-US" altLang="en-US"/>
          </a:p>
        </p:txBody>
      </p:sp>
    </p:spTree>
    <p:extLst>
      <p:ext uri="{BB962C8B-B14F-4D97-AF65-F5344CB8AC3E}">
        <p14:creationId xmlns:p14="http://schemas.microsoft.com/office/powerpoint/2010/main" val="57119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5334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95400" y="5334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5">
            <a:extLst>
              <a:ext uri="{FF2B5EF4-FFF2-40B4-BE49-F238E27FC236}">
                <a16:creationId xmlns:a16="http://schemas.microsoft.com/office/drawing/2014/main" id="{DD4FD5AA-B6B5-05A0-AFB6-2D6A8464CEE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6">
            <a:extLst>
              <a:ext uri="{FF2B5EF4-FFF2-40B4-BE49-F238E27FC236}">
                <a16:creationId xmlns:a16="http://schemas.microsoft.com/office/drawing/2014/main" id="{7DFDB180-80FB-54AD-4853-189FB75CFF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7">
            <a:extLst>
              <a:ext uri="{FF2B5EF4-FFF2-40B4-BE49-F238E27FC236}">
                <a16:creationId xmlns:a16="http://schemas.microsoft.com/office/drawing/2014/main" id="{262C1A76-0EBD-CA74-0FCB-6DDFC147D793}"/>
              </a:ext>
            </a:extLst>
          </p:cNvPr>
          <p:cNvSpPr>
            <a:spLocks noGrp="1" noChangeArrowheads="1"/>
          </p:cNvSpPr>
          <p:nvPr>
            <p:ph type="sldNum" sz="quarter" idx="12"/>
          </p:nvPr>
        </p:nvSpPr>
        <p:spPr>
          <a:ln/>
        </p:spPr>
        <p:txBody>
          <a:bodyPr/>
          <a:lstStyle>
            <a:lvl1pPr>
              <a:defRPr/>
            </a:lvl1pPr>
          </a:lstStyle>
          <a:p>
            <a:fld id="{83E5B744-43B7-4284-899F-5F65E26B5FCC}" type="slidenum">
              <a:rPr lang="en-US" altLang="en-US"/>
              <a:pPr/>
              <a:t>‹#›</a:t>
            </a:fld>
            <a:endParaRPr lang="en-US" altLang="en-US"/>
          </a:p>
        </p:txBody>
      </p:sp>
    </p:spTree>
    <p:extLst>
      <p:ext uri="{BB962C8B-B14F-4D97-AF65-F5344CB8AC3E}">
        <p14:creationId xmlns:p14="http://schemas.microsoft.com/office/powerpoint/2010/main" val="3908832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5">
            <a:extLst>
              <a:ext uri="{FF2B5EF4-FFF2-40B4-BE49-F238E27FC236}">
                <a16:creationId xmlns:a16="http://schemas.microsoft.com/office/drawing/2014/main" id="{0AED1AE8-E286-97F8-118F-9CFD4FD576B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6">
            <a:extLst>
              <a:ext uri="{FF2B5EF4-FFF2-40B4-BE49-F238E27FC236}">
                <a16:creationId xmlns:a16="http://schemas.microsoft.com/office/drawing/2014/main" id="{03061280-0903-6185-1458-CF7FD7C04B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7">
            <a:extLst>
              <a:ext uri="{FF2B5EF4-FFF2-40B4-BE49-F238E27FC236}">
                <a16:creationId xmlns:a16="http://schemas.microsoft.com/office/drawing/2014/main" id="{ACD7A8D8-FCE4-6413-E8A6-39912B66598B}"/>
              </a:ext>
            </a:extLst>
          </p:cNvPr>
          <p:cNvSpPr>
            <a:spLocks noGrp="1" noChangeArrowheads="1"/>
          </p:cNvSpPr>
          <p:nvPr>
            <p:ph type="sldNum" sz="quarter" idx="12"/>
          </p:nvPr>
        </p:nvSpPr>
        <p:spPr>
          <a:ln/>
        </p:spPr>
        <p:txBody>
          <a:bodyPr/>
          <a:lstStyle>
            <a:lvl1pPr>
              <a:defRPr/>
            </a:lvl1pPr>
          </a:lstStyle>
          <a:p>
            <a:fld id="{E48FA51C-137B-47F3-AA76-F56FF2694EB9}" type="slidenum">
              <a:rPr lang="en-US" altLang="en-US"/>
              <a:pPr/>
              <a:t>‹#›</a:t>
            </a:fld>
            <a:endParaRPr lang="en-US" altLang="en-US"/>
          </a:p>
        </p:txBody>
      </p:sp>
    </p:spTree>
    <p:extLst>
      <p:ext uri="{BB962C8B-B14F-4D97-AF65-F5344CB8AC3E}">
        <p14:creationId xmlns:p14="http://schemas.microsoft.com/office/powerpoint/2010/main" val="691511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5">
            <a:extLst>
              <a:ext uri="{FF2B5EF4-FFF2-40B4-BE49-F238E27FC236}">
                <a16:creationId xmlns:a16="http://schemas.microsoft.com/office/drawing/2014/main" id="{A902A163-408C-D182-B66F-5EEE7EAC44A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6">
            <a:extLst>
              <a:ext uri="{FF2B5EF4-FFF2-40B4-BE49-F238E27FC236}">
                <a16:creationId xmlns:a16="http://schemas.microsoft.com/office/drawing/2014/main" id="{B3D21378-56CC-C9AA-36C8-55785DE02A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7">
            <a:extLst>
              <a:ext uri="{FF2B5EF4-FFF2-40B4-BE49-F238E27FC236}">
                <a16:creationId xmlns:a16="http://schemas.microsoft.com/office/drawing/2014/main" id="{CBD1D92D-A49A-A681-E850-ED69EDC706B4}"/>
              </a:ext>
            </a:extLst>
          </p:cNvPr>
          <p:cNvSpPr>
            <a:spLocks noGrp="1" noChangeArrowheads="1"/>
          </p:cNvSpPr>
          <p:nvPr>
            <p:ph type="sldNum" sz="quarter" idx="12"/>
          </p:nvPr>
        </p:nvSpPr>
        <p:spPr>
          <a:ln/>
        </p:spPr>
        <p:txBody>
          <a:bodyPr/>
          <a:lstStyle>
            <a:lvl1pPr>
              <a:defRPr/>
            </a:lvl1pPr>
          </a:lstStyle>
          <a:p>
            <a:fld id="{E01E07F1-E550-4B32-8156-422616097808}" type="slidenum">
              <a:rPr lang="en-US" altLang="en-US"/>
              <a:pPr/>
              <a:t>‹#›</a:t>
            </a:fld>
            <a:endParaRPr lang="en-US" altLang="en-US"/>
          </a:p>
        </p:txBody>
      </p:sp>
    </p:spTree>
    <p:extLst>
      <p:ext uri="{BB962C8B-B14F-4D97-AF65-F5344CB8AC3E}">
        <p14:creationId xmlns:p14="http://schemas.microsoft.com/office/powerpoint/2010/main" val="3321752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578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5">
            <a:extLst>
              <a:ext uri="{FF2B5EF4-FFF2-40B4-BE49-F238E27FC236}">
                <a16:creationId xmlns:a16="http://schemas.microsoft.com/office/drawing/2014/main" id="{9B6A7490-976D-DAE9-760D-1D9D016FE5B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6">
            <a:extLst>
              <a:ext uri="{FF2B5EF4-FFF2-40B4-BE49-F238E27FC236}">
                <a16:creationId xmlns:a16="http://schemas.microsoft.com/office/drawing/2014/main" id="{78DC53F8-C9BD-FC83-1576-734F88F7AC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7">
            <a:extLst>
              <a:ext uri="{FF2B5EF4-FFF2-40B4-BE49-F238E27FC236}">
                <a16:creationId xmlns:a16="http://schemas.microsoft.com/office/drawing/2014/main" id="{B5F33FA9-8472-0BDA-7F87-ED6D199900A1}"/>
              </a:ext>
            </a:extLst>
          </p:cNvPr>
          <p:cNvSpPr>
            <a:spLocks noGrp="1" noChangeArrowheads="1"/>
          </p:cNvSpPr>
          <p:nvPr>
            <p:ph type="sldNum" sz="quarter" idx="12"/>
          </p:nvPr>
        </p:nvSpPr>
        <p:spPr>
          <a:ln/>
        </p:spPr>
        <p:txBody>
          <a:bodyPr/>
          <a:lstStyle>
            <a:lvl1pPr>
              <a:defRPr/>
            </a:lvl1pPr>
          </a:lstStyle>
          <a:p>
            <a:fld id="{FA0E88FE-549C-4B65-ABEE-A214084F327C}" type="slidenum">
              <a:rPr lang="en-US" altLang="en-US"/>
              <a:pPr/>
              <a:t>‹#›</a:t>
            </a:fld>
            <a:endParaRPr lang="en-US" altLang="en-US"/>
          </a:p>
        </p:txBody>
      </p:sp>
    </p:spTree>
    <p:extLst>
      <p:ext uri="{BB962C8B-B14F-4D97-AF65-F5344CB8AC3E}">
        <p14:creationId xmlns:p14="http://schemas.microsoft.com/office/powerpoint/2010/main" val="3365048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5">
            <a:extLst>
              <a:ext uri="{FF2B5EF4-FFF2-40B4-BE49-F238E27FC236}">
                <a16:creationId xmlns:a16="http://schemas.microsoft.com/office/drawing/2014/main" id="{EC4942A4-D443-25A4-5101-1CED4BFC537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6">
            <a:extLst>
              <a:ext uri="{FF2B5EF4-FFF2-40B4-BE49-F238E27FC236}">
                <a16:creationId xmlns:a16="http://schemas.microsoft.com/office/drawing/2014/main" id="{27CBAC45-5B21-A2F6-F79A-C5517340FFF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7">
            <a:extLst>
              <a:ext uri="{FF2B5EF4-FFF2-40B4-BE49-F238E27FC236}">
                <a16:creationId xmlns:a16="http://schemas.microsoft.com/office/drawing/2014/main" id="{06741824-C6E6-C707-A8BE-D053CE1C1207}"/>
              </a:ext>
            </a:extLst>
          </p:cNvPr>
          <p:cNvSpPr>
            <a:spLocks noGrp="1" noChangeArrowheads="1"/>
          </p:cNvSpPr>
          <p:nvPr>
            <p:ph type="sldNum" sz="quarter" idx="12"/>
          </p:nvPr>
        </p:nvSpPr>
        <p:spPr>
          <a:ln/>
        </p:spPr>
        <p:txBody>
          <a:bodyPr/>
          <a:lstStyle>
            <a:lvl1pPr>
              <a:defRPr/>
            </a:lvl1pPr>
          </a:lstStyle>
          <a:p>
            <a:fld id="{E5916216-71BD-444A-8C90-AAAF3E924C7A}" type="slidenum">
              <a:rPr lang="en-US" altLang="en-US"/>
              <a:pPr/>
              <a:t>‹#›</a:t>
            </a:fld>
            <a:endParaRPr lang="en-US" altLang="en-US"/>
          </a:p>
        </p:txBody>
      </p:sp>
    </p:spTree>
    <p:extLst>
      <p:ext uri="{BB962C8B-B14F-4D97-AF65-F5344CB8AC3E}">
        <p14:creationId xmlns:p14="http://schemas.microsoft.com/office/powerpoint/2010/main" val="3038247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5">
            <a:extLst>
              <a:ext uri="{FF2B5EF4-FFF2-40B4-BE49-F238E27FC236}">
                <a16:creationId xmlns:a16="http://schemas.microsoft.com/office/drawing/2014/main" id="{91F07D5F-53AF-203F-3E8A-9BD4FD7C842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6">
            <a:extLst>
              <a:ext uri="{FF2B5EF4-FFF2-40B4-BE49-F238E27FC236}">
                <a16:creationId xmlns:a16="http://schemas.microsoft.com/office/drawing/2014/main" id="{12CC250C-61DD-6261-A63B-7DC6432335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7">
            <a:extLst>
              <a:ext uri="{FF2B5EF4-FFF2-40B4-BE49-F238E27FC236}">
                <a16:creationId xmlns:a16="http://schemas.microsoft.com/office/drawing/2014/main" id="{7C1A4EC9-0C16-D9CA-B179-F5648C570D3B}"/>
              </a:ext>
            </a:extLst>
          </p:cNvPr>
          <p:cNvSpPr>
            <a:spLocks noGrp="1" noChangeArrowheads="1"/>
          </p:cNvSpPr>
          <p:nvPr>
            <p:ph type="sldNum" sz="quarter" idx="12"/>
          </p:nvPr>
        </p:nvSpPr>
        <p:spPr>
          <a:ln/>
        </p:spPr>
        <p:txBody>
          <a:bodyPr/>
          <a:lstStyle>
            <a:lvl1pPr>
              <a:defRPr/>
            </a:lvl1pPr>
          </a:lstStyle>
          <a:p>
            <a:fld id="{D5D15607-A6E0-4783-8289-F607F0D46787}" type="slidenum">
              <a:rPr lang="en-US" altLang="en-US"/>
              <a:pPr/>
              <a:t>‹#›</a:t>
            </a:fld>
            <a:endParaRPr lang="en-US" altLang="en-US"/>
          </a:p>
        </p:txBody>
      </p:sp>
    </p:spTree>
    <p:extLst>
      <p:ext uri="{BB962C8B-B14F-4D97-AF65-F5344CB8AC3E}">
        <p14:creationId xmlns:p14="http://schemas.microsoft.com/office/powerpoint/2010/main" val="372671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
            <a:extLst>
              <a:ext uri="{FF2B5EF4-FFF2-40B4-BE49-F238E27FC236}">
                <a16:creationId xmlns:a16="http://schemas.microsoft.com/office/drawing/2014/main" id="{3A062515-F6F2-3B32-4FB3-328889512F9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6">
            <a:extLst>
              <a:ext uri="{FF2B5EF4-FFF2-40B4-BE49-F238E27FC236}">
                <a16:creationId xmlns:a16="http://schemas.microsoft.com/office/drawing/2014/main" id="{A1B39D31-C4E0-0B55-DD8D-140EF0C4A6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7">
            <a:extLst>
              <a:ext uri="{FF2B5EF4-FFF2-40B4-BE49-F238E27FC236}">
                <a16:creationId xmlns:a16="http://schemas.microsoft.com/office/drawing/2014/main" id="{72C569B1-F666-6D6A-3141-53A8BEFF86B7}"/>
              </a:ext>
            </a:extLst>
          </p:cNvPr>
          <p:cNvSpPr>
            <a:spLocks noGrp="1" noChangeArrowheads="1"/>
          </p:cNvSpPr>
          <p:nvPr>
            <p:ph type="sldNum" sz="quarter" idx="12"/>
          </p:nvPr>
        </p:nvSpPr>
        <p:spPr>
          <a:ln/>
        </p:spPr>
        <p:txBody>
          <a:bodyPr/>
          <a:lstStyle>
            <a:lvl1pPr>
              <a:defRPr/>
            </a:lvl1pPr>
          </a:lstStyle>
          <a:p>
            <a:fld id="{11296ED7-59FD-4434-B9FE-A005656710A0}" type="slidenum">
              <a:rPr lang="en-US" altLang="en-US"/>
              <a:pPr/>
              <a:t>‹#›</a:t>
            </a:fld>
            <a:endParaRPr lang="en-US" altLang="en-US"/>
          </a:p>
        </p:txBody>
      </p:sp>
    </p:spTree>
    <p:extLst>
      <p:ext uri="{BB962C8B-B14F-4D97-AF65-F5344CB8AC3E}">
        <p14:creationId xmlns:p14="http://schemas.microsoft.com/office/powerpoint/2010/main" val="3507126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5">
            <a:extLst>
              <a:ext uri="{FF2B5EF4-FFF2-40B4-BE49-F238E27FC236}">
                <a16:creationId xmlns:a16="http://schemas.microsoft.com/office/drawing/2014/main" id="{4B9FE741-A6F8-E2C1-E456-26D198C3D0A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6">
            <a:extLst>
              <a:ext uri="{FF2B5EF4-FFF2-40B4-BE49-F238E27FC236}">
                <a16:creationId xmlns:a16="http://schemas.microsoft.com/office/drawing/2014/main" id="{FF5AFA3C-8E9D-72CD-59B2-CA2D5EBF5C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7">
            <a:extLst>
              <a:ext uri="{FF2B5EF4-FFF2-40B4-BE49-F238E27FC236}">
                <a16:creationId xmlns:a16="http://schemas.microsoft.com/office/drawing/2014/main" id="{354A34DE-C2B3-C80A-EBEB-E60C974A5F93}"/>
              </a:ext>
            </a:extLst>
          </p:cNvPr>
          <p:cNvSpPr>
            <a:spLocks noGrp="1" noChangeArrowheads="1"/>
          </p:cNvSpPr>
          <p:nvPr>
            <p:ph type="sldNum" sz="quarter" idx="12"/>
          </p:nvPr>
        </p:nvSpPr>
        <p:spPr>
          <a:ln/>
        </p:spPr>
        <p:txBody>
          <a:bodyPr/>
          <a:lstStyle>
            <a:lvl1pPr>
              <a:defRPr/>
            </a:lvl1pPr>
          </a:lstStyle>
          <a:p>
            <a:fld id="{53B02F04-08E1-4913-9AF8-5E10E7E4AAFB}" type="slidenum">
              <a:rPr lang="en-US" altLang="en-US"/>
              <a:pPr/>
              <a:t>‹#›</a:t>
            </a:fld>
            <a:endParaRPr lang="en-US" altLang="en-US"/>
          </a:p>
        </p:txBody>
      </p:sp>
    </p:spTree>
    <p:extLst>
      <p:ext uri="{BB962C8B-B14F-4D97-AF65-F5344CB8AC3E}">
        <p14:creationId xmlns:p14="http://schemas.microsoft.com/office/powerpoint/2010/main" val="2914655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5">
            <a:extLst>
              <a:ext uri="{FF2B5EF4-FFF2-40B4-BE49-F238E27FC236}">
                <a16:creationId xmlns:a16="http://schemas.microsoft.com/office/drawing/2014/main" id="{A443CA9B-D24E-DB02-DA6B-30F630B0799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6">
            <a:extLst>
              <a:ext uri="{FF2B5EF4-FFF2-40B4-BE49-F238E27FC236}">
                <a16:creationId xmlns:a16="http://schemas.microsoft.com/office/drawing/2014/main" id="{4A8F8A10-7D7B-DF88-5CE3-D7800C1CD86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7">
            <a:extLst>
              <a:ext uri="{FF2B5EF4-FFF2-40B4-BE49-F238E27FC236}">
                <a16:creationId xmlns:a16="http://schemas.microsoft.com/office/drawing/2014/main" id="{AA4CA0C6-EB9A-FBA4-131E-E4D776C0987C}"/>
              </a:ext>
            </a:extLst>
          </p:cNvPr>
          <p:cNvSpPr>
            <a:spLocks noGrp="1" noChangeArrowheads="1"/>
          </p:cNvSpPr>
          <p:nvPr>
            <p:ph type="sldNum" sz="quarter" idx="12"/>
          </p:nvPr>
        </p:nvSpPr>
        <p:spPr>
          <a:ln/>
        </p:spPr>
        <p:txBody>
          <a:bodyPr/>
          <a:lstStyle>
            <a:lvl1pPr>
              <a:defRPr/>
            </a:lvl1pPr>
          </a:lstStyle>
          <a:p>
            <a:fld id="{FB774C85-5EEE-4550-B085-840346F60301}" type="slidenum">
              <a:rPr lang="en-US" altLang="en-US"/>
              <a:pPr/>
              <a:t>‹#›</a:t>
            </a:fld>
            <a:endParaRPr lang="en-US" altLang="en-US"/>
          </a:p>
        </p:txBody>
      </p:sp>
    </p:spTree>
    <p:extLst>
      <p:ext uri="{BB962C8B-B14F-4D97-AF65-F5344CB8AC3E}">
        <p14:creationId xmlns:p14="http://schemas.microsoft.com/office/powerpoint/2010/main" val="2006285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D94BC182-6FBB-07F9-F6E5-D649BD6845BB}"/>
              </a:ext>
            </a:extLst>
          </p:cNvPr>
          <p:cNvGrpSpPr>
            <a:grpSpLocks/>
          </p:cNvGrpSpPr>
          <p:nvPr/>
        </p:nvGrpSpPr>
        <p:grpSpPr bwMode="auto">
          <a:xfrm>
            <a:off x="0" y="0"/>
            <a:ext cx="1539875" cy="6856413"/>
            <a:chOff x="0" y="0"/>
            <a:chExt cx="970" cy="4319"/>
          </a:xfrm>
        </p:grpSpPr>
        <p:sp>
          <p:nvSpPr>
            <p:cNvPr id="1032" name="Rectangle 3">
              <a:extLst>
                <a:ext uri="{FF2B5EF4-FFF2-40B4-BE49-F238E27FC236}">
                  <a16:creationId xmlns:a16="http://schemas.microsoft.com/office/drawing/2014/main" id="{48A6BA5A-9C23-B248-2D0F-CEA2B88D3404}"/>
                </a:ext>
              </a:extLst>
            </p:cNvPr>
            <p:cNvSpPr>
              <a:spLocks noChangeArrowheads="1"/>
            </p:cNvSpPr>
            <p:nvPr/>
          </p:nvSpPr>
          <p:spPr bwMode="auto">
            <a:xfrm>
              <a:off x="0" y="0"/>
              <a:ext cx="768" cy="4319"/>
            </a:xfrm>
            <a:prstGeom prst="rect">
              <a:avLst/>
            </a:prstGeom>
            <a:blipFill dpi="0" rotWithShape="0">
              <a:blip r:embed="rId1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1033" name="Rectangle 4">
              <a:extLst>
                <a:ext uri="{FF2B5EF4-FFF2-40B4-BE49-F238E27FC236}">
                  <a16:creationId xmlns:a16="http://schemas.microsoft.com/office/drawing/2014/main" id="{BAE07549-283D-7742-30E3-ECBFF7E1429C}"/>
                </a:ext>
              </a:extLst>
            </p:cNvPr>
            <p:cNvSpPr>
              <a:spLocks noChangeArrowheads="1"/>
            </p:cNvSpPr>
            <p:nvPr/>
          </p:nvSpPr>
          <p:spPr bwMode="auto">
            <a:xfrm>
              <a:off x="768" y="0"/>
              <a:ext cx="192" cy="4319"/>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1034" name="Rectangle 5">
              <a:extLst>
                <a:ext uri="{FF2B5EF4-FFF2-40B4-BE49-F238E27FC236}">
                  <a16:creationId xmlns:a16="http://schemas.microsoft.com/office/drawing/2014/main" id="{57DAF8A0-48FC-A01C-BAD5-498A5D16F8D3}"/>
                </a:ext>
              </a:extLst>
            </p:cNvPr>
            <p:cNvSpPr>
              <a:spLocks noChangeArrowheads="1"/>
            </p:cNvSpPr>
            <p:nvPr/>
          </p:nvSpPr>
          <p:spPr bwMode="auto">
            <a:xfrm>
              <a:off x="192" y="240"/>
              <a:ext cx="576" cy="2064"/>
            </a:xfrm>
            <a:prstGeom prst="rect">
              <a:avLst/>
            </a:prstGeom>
            <a:solidFill>
              <a:schemeClr val="accent2">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1035" name="Rectangle 6">
              <a:extLst>
                <a:ext uri="{FF2B5EF4-FFF2-40B4-BE49-F238E27FC236}">
                  <a16:creationId xmlns:a16="http://schemas.microsoft.com/office/drawing/2014/main" id="{E38B7258-A80E-A058-6A6B-2AAF98DC9D7B}"/>
                </a:ext>
              </a:extLst>
            </p:cNvPr>
            <p:cNvSpPr>
              <a:spLocks noChangeArrowheads="1"/>
            </p:cNvSpPr>
            <p:nvPr/>
          </p:nvSpPr>
          <p:spPr bwMode="auto">
            <a:xfrm>
              <a:off x="0" y="960"/>
              <a:ext cx="768" cy="528"/>
            </a:xfrm>
            <a:prstGeom prst="rect">
              <a:avLst/>
            </a:prstGeom>
            <a:solidFill>
              <a:schemeClr val="fo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sz="2400" i="0"/>
            </a:p>
          </p:txBody>
        </p:sp>
        <p:sp>
          <p:nvSpPr>
            <p:cNvPr id="1036" name="Rectangle 7">
              <a:extLst>
                <a:ext uri="{FF2B5EF4-FFF2-40B4-BE49-F238E27FC236}">
                  <a16:creationId xmlns:a16="http://schemas.microsoft.com/office/drawing/2014/main" id="{F24C2405-79CC-2371-28F9-7936225208D2}"/>
                </a:ext>
              </a:extLst>
            </p:cNvPr>
            <p:cNvSpPr>
              <a:spLocks noChangeArrowheads="1"/>
            </p:cNvSpPr>
            <p:nvPr/>
          </p:nvSpPr>
          <p:spPr bwMode="auto">
            <a:xfrm>
              <a:off x="480" y="432"/>
              <a:ext cx="144" cy="3792"/>
            </a:xfrm>
            <a:prstGeom prst="rect">
              <a:avLst/>
            </a:prstGeom>
            <a:solidFill>
              <a:schemeClr val="hlink">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endParaRPr lang="en-US" altLang="en-US"/>
            </a:p>
          </p:txBody>
        </p:sp>
        <p:sp>
          <p:nvSpPr>
            <p:cNvPr id="1037" name="Oval 8">
              <a:extLst>
                <a:ext uri="{FF2B5EF4-FFF2-40B4-BE49-F238E27FC236}">
                  <a16:creationId xmlns:a16="http://schemas.microsoft.com/office/drawing/2014/main" id="{E0EBED6B-B174-38C5-59F8-80597B752948}"/>
                </a:ext>
              </a:extLst>
            </p:cNvPr>
            <p:cNvSpPr>
              <a:spLocks noChangeArrowheads="1"/>
            </p:cNvSpPr>
            <p:nvPr/>
          </p:nvSpPr>
          <p:spPr bwMode="auto">
            <a:xfrm>
              <a:off x="0" y="672"/>
              <a:ext cx="672" cy="624"/>
            </a:xfrm>
            <a:prstGeom prst="ellipse">
              <a:avLst/>
            </a:prstGeom>
            <a:solidFill>
              <a:schemeClr val="accent1">
                <a:alpha val="50195"/>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lIns="92075" tIns="46038" rIns="92075" bIns="46038" anchor="ct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sz="2400" i="0"/>
            </a:p>
          </p:txBody>
        </p:sp>
        <p:sp>
          <p:nvSpPr>
            <p:cNvPr id="1038" name="Rectangle 9">
              <a:extLst>
                <a:ext uri="{FF2B5EF4-FFF2-40B4-BE49-F238E27FC236}">
                  <a16:creationId xmlns:a16="http://schemas.microsoft.com/office/drawing/2014/main" id="{7C12EE4F-8467-39E1-897D-931628C7987E}"/>
                </a:ext>
              </a:extLst>
            </p:cNvPr>
            <p:cNvSpPr>
              <a:spLocks noChangeArrowheads="1"/>
            </p:cNvSpPr>
            <p:nvPr/>
          </p:nvSpPr>
          <p:spPr bwMode="auto">
            <a:xfrm>
              <a:off x="0" y="3024"/>
              <a:ext cx="528" cy="96"/>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sz="2400" i="0"/>
            </a:p>
          </p:txBody>
        </p:sp>
        <p:sp>
          <p:nvSpPr>
            <p:cNvPr id="1039" name="Rectangle 10">
              <a:extLst>
                <a:ext uri="{FF2B5EF4-FFF2-40B4-BE49-F238E27FC236}">
                  <a16:creationId xmlns:a16="http://schemas.microsoft.com/office/drawing/2014/main" id="{39A188D8-907F-4CB1-CADC-03B80B319AA4}"/>
                </a:ext>
              </a:extLst>
            </p:cNvPr>
            <p:cNvSpPr>
              <a:spLocks noChangeArrowheads="1"/>
            </p:cNvSpPr>
            <p:nvPr/>
          </p:nvSpPr>
          <p:spPr bwMode="auto">
            <a:xfrm>
              <a:off x="0" y="3216"/>
              <a:ext cx="528" cy="96"/>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sz="2400" i="0"/>
            </a:p>
          </p:txBody>
        </p:sp>
        <p:sp>
          <p:nvSpPr>
            <p:cNvPr id="1040" name="Rectangle 11">
              <a:extLst>
                <a:ext uri="{FF2B5EF4-FFF2-40B4-BE49-F238E27FC236}">
                  <a16:creationId xmlns:a16="http://schemas.microsoft.com/office/drawing/2014/main" id="{2F0E5D96-B01B-996D-3CF6-B04C8016E3A1}"/>
                </a:ext>
              </a:extLst>
            </p:cNvPr>
            <p:cNvSpPr>
              <a:spLocks noChangeArrowheads="1"/>
            </p:cNvSpPr>
            <p:nvPr/>
          </p:nvSpPr>
          <p:spPr bwMode="auto">
            <a:xfrm>
              <a:off x="0" y="3408"/>
              <a:ext cx="528" cy="96"/>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US" altLang="en-US" sz="2400" i="0"/>
            </a:p>
          </p:txBody>
        </p:sp>
        <p:sp>
          <p:nvSpPr>
            <p:cNvPr id="1041" name="Arc 12">
              <a:extLst>
                <a:ext uri="{FF2B5EF4-FFF2-40B4-BE49-F238E27FC236}">
                  <a16:creationId xmlns:a16="http://schemas.microsoft.com/office/drawing/2014/main" id="{866F5184-1F49-C2FA-CE05-EBC886A09E4E}"/>
                </a:ext>
              </a:extLst>
            </p:cNvPr>
            <p:cNvSpPr>
              <a:spLocks/>
            </p:cNvSpPr>
            <p:nvPr/>
          </p:nvSpPr>
          <p:spPr bwMode="auto">
            <a:xfrm>
              <a:off x="768" y="2259"/>
              <a:ext cx="202" cy="1154"/>
            </a:xfrm>
            <a:custGeom>
              <a:avLst/>
              <a:gdLst>
                <a:gd name="T0" fmla="*/ 0 w 22354"/>
                <a:gd name="T1" fmla="*/ 0 h 43200"/>
                <a:gd name="T2" fmla="*/ 7 w 22354"/>
                <a:gd name="T3" fmla="*/ 1154 h 43200"/>
                <a:gd name="T4" fmla="*/ 7 w 22354"/>
                <a:gd name="T5" fmla="*/ 577 h 43200"/>
                <a:gd name="T6" fmla="*/ 0 60000 65536"/>
                <a:gd name="T7" fmla="*/ 0 60000 65536"/>
                <a:gd name="T8" fmla="*/ 0 60000 65536"/>
              </a:gdLst>
              <a:ahLst/>
              <a:cxnLst>
                <a:cxn ang="T6">
                  <a:pos x="T0" y="T1"/>
                </a:cxn>
                <a:cxn ang="T7">
                  <a:pos x="T2" y="T3"/>
                </a:cxn>
                <a:cxn ang="T8">
                  <a:pos x="T4" y="T5"/>
                </a:cxn>
              </a:cxnLst>
              <a:rect l="0" t="0" r="r" b="b"/>
              <a:pathLst>
                <a:path w="22354" h="43200" fill="none" extrusionOk="0">
                  <a:moveTo>
                    <a:pt x="0" y="13"/>
                  </a:moveTo>
                  <a:cubicBezTo>
                    <a:pt x="251" y="4"/>
                    <a:pt x="502" y="-1"/>
                    <a:pt x="754" y="0"/>
                  </a:cubicBezTo>
                  <a:cubicBezTo>
                    <a:pt x="12683" y="0"/>
                    <a:pt x="22354" y="9670"/>
                    <a:pt x="22354" y="21600"/>
                  </a:cubicBezTo>
                  <a:cubicBezTo>
                    <a:pt x="22354" y="33529"/>
                    <a:pt x="12683" y="43199"/>
                    <a:pt x="754" y="43200"/>
                  </a:cubicBezTo>
                </a:path>
                <a:path w="22354" h="43200" stroke="0" extrusionOk="0">
                  <a:moveTo>
                    <a:pt x="0" y="13"/>
                  </a:moveTo>
                  <a:cubicBezTo>
                    <a:pt x="251" y="4"/>
                    <a:pt x="502" y="-1"/>
                    <a:pt x="754" y="0"/>
                  </a:cubicBezTo>
                  <a:cubicBezTo>
                    <a:pt x="12683" y="0"/>
                    <a:pt x="22354" y="9670"/>
                    <a:pt x="22354" y="21600"/>
                  </a:cubicBezTo>
                  <a:cubicBezTo>
                    <a:pt x="22354" y="33529"/>
                    <a:pt x="12683" y="43199"/>
                    <a:pt x="754" y="43200"/>
                  </a:cubicBezTo>
                  <a:lnTo>
                    <a:pt x="754" y="21600"/>
                  </a:lnTo>
                  <a:lnTo>
                    <a:pt x="0" y="13"/>
                  </a:lnTo>
                  <a:close/>
                </a:path>
              </a:pathLst>
            </a:custGeom>
            <a:solidFill>
              <a:schemeClr val="folHlink">
                <a:alpha val="50195"/>
              </a:schemeClr>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endParaRPr lang="en-US"/>
            </a:p>
          </p:txBody>
        </p:sp>
      </p:grpSp>
      <p:sp>
        <p:nvSpPr>
          <p:cNvPr id="1027" name="Rectangle 13">
            <a:extLst>
              <a:ext uri="{FF2B5EF4-FFF2-40B4-BE49-F238E27FC236}">
                <a16:creationId xmlns:a16="http://schemas.microsoft.com/office/drawing/2014/main" id="{4D17DE46-A580-8DFB-9BB5-6C7805769023}"/>
              </a:ext>
            </a:extLst>
          </p:cNvPr>
          <p:cNvSpPr>
            <a:spLocks noGrp="1" noChangeArrowheads="1"/>
          </p:cNvSpPr>
          <p:nvPr>
            <p:ph type="title"/>
          </p:nvPr>
        </p:nvSpPr>
        <p:spPr bwMode="auto">
          <a:xfrm>
            <a:off x="1295400" y="5334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14">
            <a:extLst>
              <a:ext uri="{FF2B5EF4-FFF2-40B4-BE49-F238E27FC236}">
                <a16:creationId xmlns:a16="http://schemas.microsoft.com/office/drawing/2014/main" id="{53CE58E1-F7F8-7FF1-75E0-6C4FC9796AD5}"/>
              </a:ext>
            </a:extLst>
          </p:cNvPr>
          <p:cNvSpPr>
            <a:spLocks noGrp="1" noChangeArrowheads="1"/>
          </p:cNvSpPr>
          <p:nvPr>
            <p:ph type="body" idx="1"/>
          </p:nvPr>
        </p:nvSpPr>
        <p:spPr bwMode="auto">
          <a:xfrm>
            <a:off x="1295400" y="1905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11" name="Rectangle 15">
            <a:extLst>
              <a:ext uri="{FF2B5EF4-FFF2-40B4-BE49-F238E27FC236}">
                <a16:creationId xmlns:a16="http://schemas.microsoft.com/office/drawing/2014/main" id="{5EBC1FBE-FD34-4E89-A58E-1D7E818EC930}"/>
              </a:ext>
            </a:extLst>
          </p:cNvPr>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spcBef>
                <a:spcPct val="50000"/>
              </a:spcBef>
              <a:defRPr sz="1400" i="0">
                <a:cs typeface="Arial" charset="0"/>
              </a:defRPr>
            </a:lvl1pPr>
          </a:lstStyle>
          <a:p>
            <a:pPr>
              <a:defRPr/>
            </a:pPr>
            <a:endParaRPr lang="en-US"/>
          </a:p>
        </p:txBody>
      </p:sp>
      <p:sp>
        <p:nvSpPr>
          <p:cNvPr id="4112" name="Rectangle 16">
            <a:extLst>
              <a:ext uri="{FF2B5EF4-FFF2-40B4-BE49-F238E27FC236}">
                <a16:creationId xmlns:a16="http://schemas.microsoft.com/office/drawing/2014/main" id="{6BB63852-D255-8242-62C2-F716291896D7}"/>
              </a:ext>
            </a:extLst>
          </p:cNvPr>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eaLnBrk="0" hangingPunct="0">
              <a:spcBef>
                <a:spcPct val="50000"/>
              </a:spcBef>
              <a:defRPr sz="1400" i="0">
                <a:cs typeface="Arial" charset="0"/>
              </a:defRPr>
            </a:lvl1pPr>
          </a:lstStyle>
          <a:p>
            <a:pPr>
              <a:defRPr/>
            </a:pPr>
            <a:endParaRPr lang="en-US"/>
          </a:p>
        </p:txBody>
      </p:sp>
      <p:sp>
        <p:nvSpPr>
          <p:cNvPr id="4113" name="Rectangle 17">
            <a:extLst>
              <a:ext uri="{FF2B5EF4-FFF2-40B4-BE49-F238E27FC236}">
                <a16:creationId xmlns:a16="http://schemas.microsoft.com/office/drawing/2014/main" id="{22F1BDB9-3DC2-7F88-54E0-B1B9BBB61FE2}"/>
              </a:ext>
            </a:extLst>
          </p:cNvPr>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spcBef>
                <a:spcPct val="50000"/>
              </a:spcBef>
              <a:defRPr sz="1400" i="0"/>
            </a:lvl1pPr>
          </a:lstStyle>
          <a:p>
            <a:fld id="{4319E87A-A42D-4BDE-A3E6-02F75340A08E}"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cs typeface="Arial" charset="0"/>
        </a:defRPr>
      </a:lvl2pPr>
      <a:lvl3pPr algn="ctr" rtl="0" eaLnBrk="0" fontAlgn="base" hangingPunct="0">
        <a:spcBef>
          <a:spcPct val="0"/>
        </a:spcBef>
        <a:spcAft>
          <a:spcPct val="0"/>
        </a:spcAft>
        <a:defRPr kumimoji="1" sz="4400">
          <a:solidFill>
            <a:schemeClr val="tx2"/>
          </a:solidFill>
          <a:latin typeface="Times New Roman" pitchFamily="18" charset="0"/>
          <a:cs typeface="Arial" charset="0"/>
        </a:defRPr>
      </a:lvl3pPr>
      <a:lvl4pPr algn="ctr" rtl="0" eaLnBrk="0" fontAlgn="base" hangingPunct="0">
        <a:spcBef>
          <a:spcPct val="0"/>
        </a:spcBef>
        <a:spcAft>
          <a:spcPct val="0"/>
        </a:spcAft>
        <a:defRPr kumimoji="1" sz="4400">
          <a:solidFill>
            <a:schemeClr val="tx2"/>
          </a:solidFill>
          <a:latin typeface="Times New Roman" pitchFamily="18" charset="0"/>
          <a:cs typeface="Arial" charset="0"/>
        </a:defRPr>
      </a:lvl4pPr>
      <a:lvl5pPr algn="ctr" rtl="0" eaLnBrk="0" fontAlgn="base" hangingPunct="0">
        <a:spcBef>
          <a:spcPct val="0"/>
        </a:spcBef>
        <a:spcAft>
          <a:spcPct val="0"/>
        </a:spcAft>
        <a:defRPr kumimoji="1" sz="4400">
          <a:solidFill>
            <a:schemeClr val="tx2"/>
          </a:solidFill>
          <a:latin typeface="Times New Roman" pitchFamily="18" charset="0"/>
          <a:cs typeface="Arial" charset="0"/>
        </a:defRPr>
      </a:lvl5pPr>
      <a:lvl6pPr marL="457200" algn="ctr" rtl="0" fontAlgn="base">
        <a:spcBef>
          <a:spcPct val="0"/>
        </a:spcBef>
        <a:spcAft>
          <a:spcPct val="0"/>
        </a:spcAft>
        <a:defRPr kumimoji="1" sz="4400">
          <a:solidFill>
            <a:schemeClr val="tx2"/>
          </a:solidFill>
          <a:latin typeface="Times New Roman" pitchFamily="18" charset="0"/>
          <a:cs typeface="Arial" charset="0"/>
        </a:defRPr>
      </a:lvl6pPr>
      <a:lvl7pPr marL="914400" algn="ctr" rtl="0" fontAlgn="base">
        <a:spcBef>
          <a:spcPct val="0"/>
        </a:spcBef>
        <a:spcAft>
          <a:spcPct val="0"/>
        </a:spcAft>
        <a:defRPr kumimoji="1" sz="4400">
          <a:solidFill>
            <a:schemeClr val="tx2"/>
          </a:solidFill>
          <a:latin typeface="Times New Roman" pitchFamily="18" charset="0"/>
          <a:cs typeface="Arial" charset="0"/>
        </a:defRPr>
      </a:lvl7pPr>
      <a:lvl8pPr marL="1371600" algn="ctr" rtl="0" fontAlgn="base">
        <a:spcBef>
          <a:spcPct val="0"/>
        </a:spcBef>
        <a:spcAft>
          <a:spcPct val="0"/>
        </a:spcAft>
        <a:defRPr kumimoji="1" sz="4400">
          <a:solidFill>
            <a:schemeClr val="tx2"/>
          </a:solidFill>
          <a:latin typeface="Times New Roman" pitchFamily="18" charset="0"/>
          <a:cs typeface="Arial" charset="0"/>
        </a:defRPr>
      </a:lvl8pPr>
      <a:lvl9pPr marL="1828800" algn="ctr" rtl="0" fontAlgn="base">
        <a:spcBef>
          <a:spcPct val="0"/>
        </a:spcBef>
        <a:spcAft>
          <a:spcPct val="0"/>
        </a:spcAft>
        <a:defRPr kumimoji="1" sz="4400">
          <a:solidFill>
            <a:schemeClr val="tx2"/>
          </a:solidFill>
          <a:latin typeface="Times New Roman" pitchFamily="18" charset="0"/>
          <a:cs typeface="Arial" charset="0"/>
        </a:defRPr>
      </a:lvl9pPr>
    </p:titleStyle>
    <p:bodyStyle>
      <a:lvl1pPr marL="342900" indent="-342900" algn="l" rtl="0" eaLnBrk="0" fontAlgn="base" hangingPunct="0">
        <a:spcBef>
          <a:spcPct val="20000"/>
        </a:spcBef>
        <a:spcAft>
          <a:spcPct val="0"/>
        </a:spcAft>
        <a:buClr>
          <a:schemeClr val="accent2"/>
        </a:buClr>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cs typeface="+mn-cs"/>
        </a:defRPr>
      </a:lvl2pPr>
      <a:lvl3pPr marL="1143000" indent="-228600" algn="l" rtl="0" eaLnBrk="0" fontAlgn="base" hangingPunct="0">
        <a:spcBef>
          <a:spcPct val="20000"/>
        </a:spcBef>
        <a:spcAft>
          <a:spcPct val="0"/>
        </a:spcAft>
        <a:buChar char="•"/>
        <a:defRPr kumimoji="1" sz="2400">
          <a:solidFill>
            <a:schemeClr val="tx1"/>
          </a:solidFill>
          <a:latin typeface="+mn-lt"/>
          <a:cs typeface="+mn-cs"/>
        </a:defRPr>
      </a:lvl3pPr>
      <a:lvl4pPr marL="1600200" indent="-228600" algn="l" rtl="0" eaLnBrk="0" fontAlgn="base" hangingPunct="0">
        <a:spcBef>
          <a:spcPct val="20000"/>
        </a:spcBef>
        <a:spcAft>
          <a:spcPct val="0"/>
        </a:spcAft>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har char="•"/>
        <a:defRPr kumimoji="1" sz="2000">
          <a:solidFill>
            <a:schemeClr val="tx1"/>
          </a:solidFill>
          <a:latin typeface="+mn-lt"/>
          <a:cs typeface="+mn-cs"/>
        </a:defRPr>
      </a:lvl5pPr>
      <a:lvl6pPr marL="2514600" indent="-228600" algn="l" rtl="0" fontAlgn="base">
        <a:spcBef>
          <a:spcPct val="20000"/>
        </a:spcBef>
        <a:spcAft>
          <a:spcPct val="0"/>
        </a:spcAft>
        <a:buChar char="•"/>
        <a:defRPr kumimoji="1" sz="2000">
          <a:solidFill>
            <a:schemeClr val="tx1"/>
          </a:solidFill>
          <a:latin typeface="+mn-lt"/>
          <a:cs typeface="+mn-cs"/>
        </a:defRPr>
      </a:lvl6pPr>
      <a:lvl7pPr marL="2971800" indent="-228600" algn="l" rtl="0" fontAlgn="base">
        <a:spcBef>
          <a:spcPct val="20000"/>
        </a:spcBef>
        <a:spcAft>
          <a:spcPct val="0"/>
        </a:spcAft>
        <a:buChar char="•"/>
        <a:defRPr kumimoji="1" sz="2000">
          <a:solidFill>
            <a:schemeClr val="tx1"/>
          </a:solidFill>
          <a:latin typeface="+mn-lt"/>
          <a:cs typeface="+mn-cs"/>
        </a:defRPr>
      </a:lvl7pPr>
      <a:lvl8pPr marL="3429000" indent="-228600" algn="l" rtl="0" fontAlgn="base">
        <a:spcBef>
          <a:spcPct val="20000"/>
        </a:spcBef>
        <a:spcAft>
          <a:spcPct val="0"/>
        </a:spcAft>
        <a:buChar char="•"/>
        <a:defRPr kumimoji="1" sz="2000">
          <a:solidFill>
            <a:schemeClr val="tx1"/>
          </a:solidFill>
          <a:latin typeface="+mn-lt"/>
          <a:cs typeface="+mn-cs"/>
        </a:defRPr>
      </a:lvl8pPr>
      <a:lvl9pPr marL="3886200" indent="-228600" algn="l" rtl="0" fontAlgn="base">
        <a:spcBef>
          <a:spcPct val="20000"/>
        </a:spcBef>
        <a:spcAft>
          <a:spcPct val="0"/>
        </a:spcAft>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9">
            <a:extLst>
              <a:ext uri="{FF2B5EF4-FFF2-40B4-BE49-F238E27FC236}">
                <a16:creationId xmlns:a16="http://schemas.microsoft.com/office/drawing/2014/main" id="{21BF29A3-1D38-30BE-9B06-A7D141B9760C}"/>
              </a:ext>
            </a:extLst>
          </p:cNvPr>
          <p:cNvSpPr>
            <a:spLocks noGrp="1" noChangeArrowheads="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95F6525D-D602-42C2-911A-F3AE309848E4}" type="slidenum">
              <a:rPr lang="en-US" altLang="en-US" i="0">
                <a:solidFill>
                  <a:srgbClr val="EAEAEA"/>
                </a:solidFill>
              </a:rPr>
              <a:pPr/>
              <a:t>1</a:t>
            </a:fld>
            <a:endParaRPr lang="en-US" altLang="en-US" i="0">
              <a:solidFill>
                <a:srgbClr val="EAEAEA"/>
              </a:solidFill>
            </a:endParaRPr>
          </a:p>
        </p:txBody>
      </p:sp>
      <p:sp>
        <p:nvSpPr>
          <p:cNvPr id="2050" name="Rectangle 2">
            <a:extLst>
              <a:ext uri="{FF2B5EF4-FFF2-40B4-BE49-F238E27FC236}">
                <a16:creationId xmlns:a16="http://schemas.microsoft.com/office/drawing/2014/main" id="{DC8BFBDF-ACC1-3963-AD52-C5434468A6B5}"/>
              </a:ext>
            </a:extLst>
          </p:cNvPr>
          <p:cNvSpPr>
            <a:spLocks noGrp="1" noChangeArrowheads="1"/>
          </p:cNvSpPr>
          <p:nvPr>
            <p:ph type="ctrTitle"/>
          </p:nvPr>
        </p:nvSpPr>
        <p:spPr>
          <a:xfrm>
            <a:off x="1219200" y="1143000"/>
            <a:ext cx="7772400" cy="1219200"/>
          </a:xfrm>
        </p:spPr>
        <p:txBody>
          <a:bodyPr/>
          <a:lstStyle/>
          <a:p>
            <a:pPr eaLnBrk="1" hangingPunct="1">
              <a:defRPr/>
            </a:pPr>
            <a:r>
              <a:rPr lang="en-US" sz="4800" b="1" i="1" dirty="0">
                <a:effectLst>
                  <a:outerShdw blurRad="38100" dist="38100" dir="2700000" algn="tl">
                    <a:srgbClr val="000000"/>
                  </a:outerShdw>
                </a:effectLst>
                <a:latin typeface="Arial" charset="0"/>
              </a:rPr>
              <a:t>“What Sort of People Ought You To Be?”</a:t>
            </a:r>
          </a:p>
        </p:txBody>
      </p:sp>
      <p:sp>
        <p:nvSpPr>
          <p:cNvPr id="2051" name="Rectangle 3">
            <a:extLst>
              <a:ext uri="{FF2B5EF4-FFF2-40B4-BE49-F238E27FC236}">
                <a16:creationId xmlns:a16="http://schemas.microsoft.com/office/drawing/2014/main" id="{B2953DFD-DA77-52FD-3E83-1DA9FE4F3186}"/>
              </a:ext>
            </a:extLst>
          </p:cNvPr>
          <p:cNvSpPr>
            <a:spLocks noGrp="1" noChangeArrowheads="1"/>
          </p:cNvSpPr>
          <p:nvPr>
            <p:ph type="subTitle" idx="1"/>
          </p:nvPr>
        </p:nvSpPr>
        <p:spPr>
          <a:xfrm>
            <a:off x="4648200" y="3276600"/>
            <a:ext cx="4267200" cy="1295400"/>
          </a:xfrm>
        </p:spPr>
        <p:txBody>
          <a:bodyPr/>
          <a:lstStyle/>
          <a:p>
            <a:pPr eaLnBrk="1" hangingPunct="1">
              <a:defRPr/>
            </a:pPr>
            <a:r>
              <a:rPr lang="en-US" sz="4400" b="1" i="1" dirty="0">
                <a:solidFill>
                  <a:srgbClr val="FFFF00"/>
                </a:solidFill>
                <a:effectLst>
                  <a:outerShdw blurRad="38100" dist="38100" dir="2700000" algn="tl">
                    <a:srgbClr val="000000"/>
                  </a:outerShdw>
                </a:effectLst>
                <a:latin typeface="Arial Narrow" pitchFamily="34" charset="0"/>
              </a:rPr>
              <a:t>2 Peter 3:11-12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A4E1E784-8931-920C-365A-14BC89DD0667}"/>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7AAE5D5D-C900-48DC-95D5-BE0913EFE537}" type="slidenum">
              <a:rPr lang="en-US" altLang="en-US" i="0"/>
              <a:pPr/>
              <a:t>10</a:t>
            </a:fld>
            <a:endParaRPr lang="en-US" altLang="en-US" i="0"/>
          </a:p>
        </p:txBody>
      </p:sp>
      <p:sp>
        <p:nvSpPr>
          <p:cNvPr id="75778" name="Rectangle 2">
            <a:extLst>
              <a:ext uri="{FF2B5EF4-FFF2-40B4-BE49-F238E27FC236}">
                <a16:creationId xmlns:a16="http://schemas.microsoft.com/office/drawing/2014/main" id="{F74CC03F-7B8A-09FD-1D33-BBCA9EBEEBB3}"/>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75779" name="Rectangle 3">
            <a:extLst>
              <a:ext uri="{FF2B5EF4-FFF2-40B4-BE49-F238E27FC236}">
                <a16:creationId xmlns:a16="http://schemas.microsoft.com/office/drawing/2014/main" id="{88A02172-CA9E-4B6A-2FFE-7CA8E4217FDB}"/>
              </a:ext>
            </a:extLst>
          </p:cNvPr>
          <p:cNvSpPr>
            <a:spLocks noGrp="1" noChangeArrowheads="1"/>
          </p:cNvSpPr>
          <p:nvPr>
            <p:ph type="body" idx="1"/>
          </p:nvPr>
        </p:nvSpPr>
        <p:spPr>
          <a:xfrm>
            <a:off x="1371600" y="1295400"/>
            <a:ext cx="7543800" cy="4953000"/>
          </a:xfrm>
        </p:spPr>
        <p:txBody>
          <a:bodyPr/>
          <a:lstStyle/>
          <a:p>
            <a:pPr eaLnBrk="1" hangingPunct="1">
              <a:lnSpc>
                <a:spcPct val="80000"/>
              </a:lnSpc>
              <a:defRPr/>
            </a:pPr>
            <a:r>
              <a:rPr lang="en-US" sz="4000" i="1" dirty="0">
                <a:solidFill>
                  <a:schemeClr val="accent2"/>
                </a:solidFill>
                <a:effectLst>
                  <a:outerShdw blurRad="38100" dist="38100" dir="2700000" algn="tl">
                    <a:srgbClr val="000000"/>
                  </a:outerShdw>
                </a:effectLst>
                <a:latin typeface="Arial Narrow" pitchFamily="34" charset="0"/>
              </a:rPr>
              <a:t>To be a PRAISEWORTHY people</a:t>
            </a:r>
          </a:p>
          <a:p>
            <a:pPr lvl="1" eaLnBrk="1" hangingPunct="1">
              <a:lnSpc>
                <a:spcPct val="80000"/>
              </a:lnSpc>
              <a:buClr>
                <a:schemeClr val="accent2"/>
              </a:buClr>
              <a:defRPr/>
            </a:pPr>
            <a:r>
              <a:rPr lang="en-US" sz="3600" i="1" dirty="0">
                <a:solidFill>
                  <a:schemeClr val="accent2"/>
                </a:solidFill>
                <a:effectLst>
                  <a:outerShdw blurRad="38100" dist="38100" dir="2700000" algn="tl">
                    <a:srgbClr val="000000"/>
                  </a:outerShdw>
                </a:effectLst>
                <a:latin typeface="Arial Narrow" pitchFamily="34" charset="0"/>
              </a:rPr>
              <a:t>1 Peter 2:11-12; 3:1-3</a:t>
            </a:r>
          </a:p>
          <a:p>
            <a:pPr eaLnBrk="1" hangingPunct="1">
              <a:lnSpc>
                <a:spcPct val="80000"/>
              </a:lnSpc>
              <a:defRPr/>
            </a:pPr>
            <a:r>
              <a:rPr lang="en-US" sz="4000" i="1" dirty="0">
                <a:solidFill>
                  <a:schemeClr val="accent2"/>
                </a:solidFill>
                <a:effectLst>
                  <a:outerShdw blurRad="38100" dist="38100" dir="2700000" algn="tl">
                    <a:srgbClr val="000000"/>
                  </a:outerShdw>
                </a:effectLst>
                <a:latin typeface="Arial Narrow" pitchFamily="34" charset="0"/>
              </a:rPr>
              <a:t>To be GOOD CITIZENS</a:t>
            </a:r>
          </a:p>
          <a:p>
            <a:pPr lvl="1" eaLnBrk="1" hangingPunct="1">
              <a:lnSpc>
                <a:spcPct val="80000"/>
              </a:lnSpc>
              <a:buClr>
                <a:schemeClr val="accent2"/>
              </a:buClr>
              <a:defRPr/>
            </a:pPr>
            <a:r>
              <a:rPr lang="en-US" sz="3600" i="1" dirty="0">
                <a:solidFill>
                  <a:schemeClr val="accent2"/>
                </a:solidFill>
                <a:effectLst>
                  <a:outerShdw blurRad="38100" dist="38100" dir="2700000" algn="tl">
                    <a:srgbClr val="000000"/>
                  </a:outerShdw>
                </a:effectLst>
                <a:latin typeface="Arial Narrow" pitchFamily="34" charset="0"/>
              </a:rPr>
              <a:t>1 Peter 2:13-17</a:t>
            </a:r>
          </a:p>
          <a:p>
            <a:pPr eaLnBrk="1" hangingPunct="1">
              <a:lnSpc>
                <a:spcPct val="8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INFORMED people</a:t>
            </a:r>
          </a:p>
          <a:p>
            <a:pPr lvl="1" eaLnBrk="1" hangingPunct="1">
              <a:lnSpc>
                <a:spcPct val="80000"/>
              </a:lnSpc>
              <a:buClr>
                <a:srgbClr val="FFFF00"/>
              </a:buClr>
              <a:defRPr/>
            </a:pPr>
            <a:r>
              <a:rPr lang="en-US" sz="3600" b="1" i="1" dirty="0">
                <a:solidFill>
                  <a:srgbClr val="FFFF00"/>
                </a:solidFill>
                <a:effectLst>
                  <a:outerShdw blurRad="38100" dist="38100" dir="2700000" algn="tl">
                    <a:srgbClr val="000000"/>
                  </a:outerShdw>
                </a:effectLst>
                <a:latin typeface="Arial Narrow" pitchFamily="34" charset="0"/>
              </a:rPr>
              <a:t>1 Peter 3:13-15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75779">
                                            <p:txEl>
                                              <p:pRg st="4" end="4"/>
                                            </p:txEl>
                                          </p:spTgt>
                                        </p:tgtEl>
                                        <p:attrNameLst>
                                          <p:attrName>style.visibility</p:attrName>
                                        </p:attrNameLst>
                                      </p:cBhvr>
                                      <p:to>
                                        <p:strVal val="visible"/>
                                      </p:to>
                                    </p:set>
                                    <p:anim calcmode="lin" valueType="num">
                                      <p:cBhvr>
                                        <p:cTn id="7" dur="1000" fill="hold"/>
                                        <p:tgtEl>
                                          <p:spTgt spid="75779">
                                            <p:txEl>
                                              <p:pRg st="4" end="4"/>
                                            </p:txEl>
                                          </p:spTgt>
                                        </p:tgtEl>
                                        <p:attrNameLst>
                                          <p:attrName>ppt_w</p:attrName>
                                        </p:attrNameLst>
                                      </p:cBhvr>
                                      <p:tavLst>
                                        <p:tav tm="0">
                                          <p:val>
                                            <p:strVal val="#ppt_w*0.70"/>
                                          </p:val>
                                        </p:tav>
                                        <p:tav tm="100000">
                                          <p:val>
                                            <p:strVal val="#ppt_w"/>
                                          </p:val>
                                        </p:tav>
                                      </p:tavLst>
                                    </p:anim>
                                    <p:anim calcmode="lin" valueType="num">
                                      <p:cBhvr>
                                        <p:cTn id="8" dur="1000" fill="hold"/>
                                        <p:tgtEl>
                                          <p:spTgt spid="75779">
                                            <p:txEl>
                                              <p:pRg st="4" end="4"/>
                                            </p:txEl>
                                          </p:spTgt>
                                        </p:tgtEl>
                                        <p:attrNameLst>
                                          <p:attrName>ppt_h</p:attrName>
                                        </p:attrNameLst>
                                      </p:cBhvr>
                                      <p:tavLst>
                                        <p:tav tm="0">
                                          <p:val>
                                            <p:strVal val="#ppt_h"/>
                                          </p:val>
                                        </p:tav>
                                        <p:tav tm="100000">
                                          <p:val>
                                            <p:strVal val="#ppt_h"/>
                                          </p:val>
                                        </p:tav>
                                      </p:tavLst>
                                    </p:anim>
                                    <p:animEffect transition="in" filter="fade">
                                      <p:cBhvr>
                                        <p:cTn id="9" dur="1000"/>
                                        <p:tgtEl>
                                          <p:spTgt spid="75779">
                                            <p:txEl>
                                              <p:pRg st="4" end="4"/>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75779">
                                            <p:txEl>
                                              <p:pRg st="5" end="5"/>
                                            </p:txEl>
                                          </p:spTgt>
                                        </p:tgtEl>
                                        <p:attrNameLst>
                                          <p:attrName>style.visibility</p:attrName>
                                        </p:attrNameLst>
                                      </p:cBhvr>
                                      <p:to>
                                        <p:strVal val="visible"/>
                                      </p:to>
                                    </p:set>
                                    <p:anim calcmode="lin" valueType="num">
                                      <p:cBhvr>
                                        <p:cTn id="12" dur="1000" fill="hold"/>
                                        <p:tgtEl>
                                          <p:spTgt spid="75779">
                                            <p:txEl>
                                              <p:pRg st="5" end="5"/>
                                            </p:txEl>
                                          </p:spTgt>
                                        </p:tgtEl>
                                        <p:attrNameLst>
                                          <p:attrName>ppt_w</p:attrName>
                                        </p:attrNameLst>
                                      </p:cBhvr>
                                      <p:tavLst>
                                        <p:tav tm="0">
                                          <p:val>
                                            <p:strVal val="#ppt_w*0.70"/>
                                          </p:val>
                                        </p:tav>
                                        <p:tav tm="100000">
                                          <p:val>
                                            <p:strVal val="#ppt_w"/>
                                          </p:val>
                                        </p:tav>
                                      </p:tavLst>
                                    </p:anim>
                                    <p:anim calcmode="lin" valueType="num">
                                      <p:cBhvr>
                                        <p:cTn id="13" dur="1000" fill="hold"/>
                                        <p:tgtEl>
                                          <p:spTgt spid="75779">
                                            <p:txEl>
                                              <p:pRg st="5" end="5"/>
                                            </p:txEl>
                                          </p:spTgt>
                                        </p:tgtEl>
                                        <p:attrNameLst>
                                          <p:attrName>ppt_h</p:attrName>
                                        </p:attrNameLst>
                                      </p:cBhvr>
                                      <p:tavLst>
                                        <p:tav tm="0">
                                          <p:val>
                                            <p:strVal val="#ppt_h"/>
                                          </p:val>
                                        </p:tav>
                                        <p:tav tm="100000">
                                          <p:val>
                                            <p:strVal val="#ppt_h"/>
                                          </p:val>
                                        </p:tav>
                                      </p:tavLst>
                                    </p:anim>
                                    <p:animEffect transition="in" filter="fade">
                                      <p:cBhvr>
                                        <p:cTn id="14" dur="1000"/>
                                        <p:tgtEl>
                                          <p:spTgt spid="757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B827235E-ABE9-33A1-8143-6826E5E8D620}"/>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A4BB17B2-4149-49A5-8A8A-FF02F6D4E56D}" type="slidenum">
              <a:rPr lang="en-US" altLang="en-US" i="0"/>
              <a:pPr/>
              <a:t>11</a:t>
            </a:fld>
            <a:endParaRPr lang="en-US" altLang="en-US" i="0"/>
          </a:p>
        </p:txBody>
      </p:sp>
      <p:sp>
        <p:nvSpPr>
          <p:cNvPr id="79874" name="Rectangle 2">
            <a:extLst>
              <a:ext uri="{FF2B5EF4-FFF2-40B4-BE49-F238E27FC236}">
                <a16:creationId xmlns:a16="http://schemas.microsoft.com/office/drawing/2014/main" id="{56DFA9AD-6DB9-50BF-8CAE-E150A26558E4}"/>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79875" name="Rectangle 3">
            <a:extLst>
              <a:ext uri="{FF2B5EF4-FFF2-40B4-BE49-F238E27FC236}">
                <a16:creationId xmlns:a16="http://schemas.microsoft.com/office/drawing/2014/main" id="{4588F6C7-BFB2-2A4A-F928-2739A38C1AA0}"/>
              </a:ext>
            </a:extLst>
          </p:cNvPr>
          <p:cNvSpPr>
            <a:spLocks noGrp="1" noChangeArrowheads="1"/>
          </p:cNvSpPr>
          <p:nvPr>
            <p:ph type="body" idx="1"/>
          </p:nvPr>
        </p:nvSpPr>
        <p:spPr>
          <a:xfrm>
            <a:off x="1371600" y="1295400"/>
            <a:ext cx="7696200" cy="4953000"/>
          </a:xfrm>
        </p:spPr>
        <p:txBody>
          <a:bodyPr/>
          <a:lstStyle/>
          <a:p>
            <a:pPr eaLnBrk="1" hangingPunct="1">
              <a:lnSpc>
                <a:spcPct val="8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WILLING TO SUFFER for right</a:t>
            </a:r>
          </a:p>
          <a:p>
            <a:pPr lvl="1" eaLnBrk="1" hangingPunct="1">
              <a:lnSpc>
                <a:spcPct val="80000"/>
              </a:lnSpc>
              <a:buClr>
                <a:srgbClr val="FFFF00"/>
              </a:buClr>
              <a:defRPr/>
            </a:pPr>
            <a:r>
              <a:rPr lang="en-US" sz="3600" b="1" i="1" dirty="0">
                <a:solidFill>
                  <a:srgbClr val="FFFF00"/>
                </a:solidFill>
                <a:effectLst>
                  <a:outerShdw blurRad="38100" dist="38100" dir="2700000" algn="tl">
                    <a:srgbClr val="000000"/>
                  </a:outerShdw>
                </a:effectLst>
                <a:latin typeface="Arial Narrow" pitchFamily="34" charset="0"/>
              </a:rPr>
              <a:t>1 Peter 4:1-4, 15-16</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a:extLst>
              <a:ext uri="{FF2B5EF4-FFF2-40B4-BE49-F238E27FC236}">
                <a16:creationId xmlns:a16="http://schemas.microsoft.com/office/drawing/2014/main" id="{3BC9A6EE-13E2-417B-CEDA-549949D51E4F}"/>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57B75608-C7C0-4DE0-B61A-2B49FCB71BF8}" type="slidenum">
              <a:rPr lang="en-US" altLang="en-US" i="0"/>
              <a:pPr/>
              <a:t>12</a:t>
            </a:fld>
            <a:endParaRPr lang="en-US" altLang="en-US" i="0"/>
          </a:p>
        </p:txBody>
      </p:sp>
      <p:sp>
        <p:nvSpPr>
          <p:cNvPr id="79874" name="Rectangle 2">
            <a:extLst>
              <a:ext uri="{FF2B5EF4-FFF2-40B4-BE49-F238E27FC236}">
                <a16:creationId xmlns:a16="http://schemas.microsoft.com/office/drawing/2014/main" id="{6C3425D2-3777-22B2-FBFB-E54726E15F54}"/>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79875" name="Rectangle 3">
            <a:extLst>
              <a:ext uri="{FF2B5EF4-FFF2-40B4-BE49-F238E27FC236}">
                <a16:creationId xmlns:a16="http://schemas.microsoft.com/office/drawing/2014/main" id="{2F679874-30F7-7544-CC71-C304B6DE8278}"/>
              </a:ext>
            </a:extLst>
          </p:cNvPr>
          <p:cNvSpPr>
            <a:spLocks noGrp="1" noChangeArrowheads="1"/>
          </p:cNvSpPr>
          <p:nvPr>
            <p:ph type="body" idx="1"/>
          </p:nvPr>
        </p:nvSpPr>
        <p:spPr>
          <a:xfrm>
            <a:off x="1371600" y="1295400"/>
            <a:ext cx="7543800" cy="4953000"/>
          </a:xfrm>
        </p:spPr>
        <p:txBody>
          <a:bodyPr/>
          <a:lstStyle/>
          <a:p>
            <a:pPr eaLnBrk="1" hangingPunct="1">
              <a:lnSpc>
                <a:spcPct val="80000"/>
              </a:lnSpc>
              <a:defRPr/>
            </a:pPr>
            <a:r>
              <a:rPr lang="en-US" sz="4000" i="1" dirty="0">
                <a:solidFill>
                  <a:srgbClr val="6699FF"/>
                </a:solidFill>
                <a:effectLst>
                  <a:outerShdw blurRad="38100" dist="38100" dir="2700000" algn="tl">
                    <a:srgbClr val="000000"/>
                  </a:outerShdw>
                </a:effectLst>
                <a:latin typeface="Arial Narrow" pitchFamily="34" charset="0"/>
              </a:rPr>
              <a:t>To be WILLING TO SUFFER for right</a:t>
            </a:r>
            <a:endParaRPr lang="en-US" sz="4000" i="1" dirty="0">
              <a:solidFill>
                <a:schemeClr val="accent2"/>
              </a:solidFill>
              <a:effectLst>
                <a:outerShdw blurRad="38100" dist="38100" dir="2700000" algn="tl">
                  <a:srgbClr val="000000"/>
                </a:outerShdw>
              </a:effectLst>
              <a:latin typeface="Arial Narrow" pitchFamily="34" charset="0"/>
            </a:endParaRPr>
          </a:p>
          <a:p>
            <a:pPr lvl="1" eaLnBrk="1" hangingPunct="1">
              <a:lnSpc>
                <a:spcPct val="80000"/>
              </a:lnSpc>
              <a:defRPr/>
            </a:pPr>
            <a:r>
              <a:rPr lang="en-US" sz="3600" i="1" dirty="0">
                <a:solidFill>
                  <a:srgbClr val="6699FF"/>
                </a:solidFill>
                <a:effectLst>
                  <a:outerShdw blurRad="38100" dist="38100" dir="2700000" algn="tl">
                    <a:srgbClr val="000000"/>
                  </a:outerShdw>
                </a:effectLst>
                <a:latin typeface="Arial Narrow" pitchFamily="34" charset="0"/>
              </a:rPr>
              <a:t>1 Peter 4:1-4, 15-16</a:t>
            </a:r>
          </a:p>
          <a:p>
            <a:pPr eaLnBrk="1" hangingPunct="1">
              <a:lnSpc>
                <a:spcPct val="8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a HUMBLE people</a:t>
            </a:r>
          </a:p>
          <a:p>
            <a:pPr lvl="1" eaLnBrk="1" hangingPunct="1">
              <a:lnSpc>
                <a:spcPct val="80000"/>
              </a:lnSpc>
              <a:buClr>
                <a:srgbClr val="FFFF00"/>
              </a:buClr>
              <a:defRPr/>
            </a:pPr>
            <a:r>
              <a:rPr lang="en-US" sz="3600" b="1" i="1" dirty="0">
                <a:solidFill>
                  <a:srgbClr val="FFFF00"/>
                </a:solidFill>
                <a:effectLst>
                  <a:outerShdw blurRad="38100" dist="38100" dir="2700000" algn="tl">
                    <a:srgbClr val="000000"/>
                  </a:outerShdw>
                </a:effectLst>
                <a:latin typeface="Arial Narrow" pitchFamily="34" charset="0"/>
              </a:rPr>
              <a:t>1 Peter 5:5-7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9875">
                                            <p:txEl>
                                              <p:pRg st="2" end="2"/>
                                            </p:txEl>
                                          </p:spTgt>
                                        </p:tgtEl>
                                        <p:attrNameLst>
                                          <p:attrName>style.visibility</p:attrName>
                                        </p:attrNameLst>
                                      </p:cBhvr>
                                      <p:to>
                                        <p:strVal val="visible"/>
                                      </p:to>
                                    </p:set>
                                    <p:anim calcmode="lin" valueType="num">
                                      <p:cBhvr>
                                        <p:cTn id="7" dur="500" fill="hold"/>
                                        <p:tgtEl>
                                          <p:spTgt spid="79875">
                                            <p:txEl>
                                              <p:pRg st="2" end="2"/>
                                            </p:txEl>
                                          </p:spTgt>
                                        </p:tgtEl>
                                        <p:attrNameLst>
                                          <p:attrName>ppt_w</p:attrName>
                                        </p:attrNameLst>
                                      </p:cBhvr>
                                      <p:tavLst>
                                        <p:tav tm="0">
                                          <p:val>
                                            <p:strVal val="#ppt_w*0.70"/>
                                          </p:val>
                                        </p:tav>
                                        <p:tav tm="100000">
                                          <p:val>
                                            <p:strVal val="#ppt_w"/>
                                          </p:val>
                                        </p:tav>
                                      </p:tavLst>
                                    </p:anim>
                                    <p:anim calcmode="lin" valueType="num">
                                      <p:cBhvr>
                                        <p:cTn id="8" dur="500" fill="hold"/>
                                        <p:tgtEl>
                                          <p:spTgt spid="79875">
                                            <p:txEl>
                                              <p:pRg st="2" end="2"/>
                                            </p:txEl>
                                          </p:spTgt>
                                        </p:tgtEl>
                                        <p:attrNameLst>
                                          <p:attrName>ppt_h</p:attrName>
                                        </p:attrNameLst>
                                      </p:cBhvr>
                                      <p:tavLst>
                                        <p:tav tm="0">
                                          <p:val>
                                            <p:strVal val="#ppt_h"/>
                                          </p:val>
                                        </p:tav>
                                        <p:tav tm="100000">
                                          <p:val>
                                            <p:strVal val="#ppt_h"/>
                                          </p:val>
                                        </p:tav>
                                      </p:tavLst>
                                    </p:anim>
                                    <p:animEffect transition="in" filter="fade">
                                      <p:cBhvr>
                                        <p:cTn id="9" dur="500"/>
                                        <p:tgtEl>
                                          <p:spTgt spid="79875">
                                            <p:txEl>
                                              <p:pRg st="2" end="2"/>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79875">
                                            <p:txEl>
                                              <p:pRg st="3" end="3"/>
                                            </p:txEl>
                                          </p:spTgt>
                                        </p:tgtEl>
                                        <p:attrNameLst>
                                          <p:attrName>style.visibility</p:attrName>
                                        </p:attrNameLst>
                                      </p:cBhvr>
                                      <p:to>
                                        <p:strVal val="visible"/>
                                      </p:to>
                                    </p:set>
                                    <p:anim calcmode="lin" valueType="num">
                                      <p:cBhvr>
                                        <p:cTn id="12" dur="500" fill="hold"/>
                                        <p:tgtEl>
                                          <p:spTgt spid="79875">
                                            <p:txEl>
                                              <p:pRg st="3" end="3"/>
                                            </p:txEl>
                                          </p:spTgt>
                                        </p:tgtEl>
                                        <p:attrNameLst>
                                          <p:attrName>ppt_w</p:attrName>
                                        </p:attrNameLst>
                                      </p:cBhvr>
                                      <p:tavLst>
                                        <p:tav tm="0">
                                          <p:val>
                                            <p:strVal val="#ppt_w*0.70"/>
                                          </p:val>
                                        </p:tav>
                                        <p:tav tm="100000">
                                          <p:val>
                                            <p:strVal val="#ppt_w"/>
                                          </p:val>
                                        </p:tav>
                                      </p:tavLst>
                                    </p:anim>
                                    <p:anim calcmode="lin" valueType="num">
                                      <p:cBhvr>
                                        <p:cTn id="13" dur="500" fill="hold"/>
                                        <p:tgtEl>
                                          <p:spTgt spid="79875">
                                            <p:txEl>
                                              <p:pRg st="3" end="3"/>
                                            </p:txEl>
                                          </p:spTgt>
                                        </p:tgtEl>
                                        <p:attrNameLst>
                                          <p:attrName>ppt_h</p:attrName>
                                        </p:attrNameLst>
                                      </p:cBhvr>
                                      <p:tavLst>
                                        <p:tav tm="0">
                                          <p:val>
                                            <p:strVal val="#ppt_h"/>
                                          </p:val>
                                        </p:tav>
                                        <p:tav tm="100000">
                                          <p:val>
                                            <p:strVal val="#ppt_h"/>
                                          </p:val>
                                        </p:tav>
                                      </p:tavLst>
                                    </p:anim>
                                    <p:animEffect transition="in" filter="fade">
                                      <p:cBhvr>
                                        <p:cTn id="14" dur="500"/>
                                        <p:tgtEl>
                                          <p:spTgt spid="798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a:extLst>
              <a:ext uri="{FF2B5EF4-FFF2-40B4-BE49-F238E27FC236}">
                <a16:creationId xmlns:a16="http://schemas.microsoft.com/office/drawing/2014/main" id="{96DAC360-D2AF-E84B-5282-024AAF8AB0FE}"/>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E2EF7B17-60B9-41E4-9794-65EA6B4A13DB}" type="slidenum">
              <a:rPr lang="en-US" altLang="en-US" i="0"/>
              <a:pPr/>
              <a:t>13</a:t>
            </a:fld>
            <a:endParaRPr lang="en-US" altLang="en-US" i="0"/>
          </a:p>
        </p:txBody>
      </p:sp>
      <p:sp>
        <p:nvSpPr>
          <p:cNvPr id="86018" name="Rectangle 2">
            <a:extLst>
              <a:ext uri="{FF2B5EF4-FFF2-40B4-BE49-F238E27FC236}">
                <a16:creationId xmlns:a16="http://schemas.microsoft.com/office/drawing/2014/main" id="{8B2644F7-23C2-01C1-4CA7-E6888182AEB0}"/>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86019" name="Rectangle 3">
            <a:extLst>
              <a:ext uri="{FF2B5EF4-FFF2-40B4-BE49-F238E27FC236}">
                <a16:creationId xmlns:a16="http://schemas.microsoft.com/office/drawing/2014/main" id="{547C9104-95D0-23E5-3096-BD72DB854A67}"/>
              </a:ext>
            </a:extLst>
          </p:cNvPr>
          <p:cNvSpPr>
            <a:spLocks noGrp="1" noChangeArrowheads="1"/>
          </p:cNvSpPr>
          <p:nvPr>
            <p:ph type="body" idx="1"/>
          </p:nvPr>
        </p:nvSpPr>
        <p:spPr>
          <a:xfrm>
            <a:off x="1371600" y="1295400"/>
            <a:ext cx="7543800" cy="4953000"/>
          </a:xfrm>
        </p:spPr>
        <p:txBody>
          <a:bodyPr/>
          <a:lstStyle/>
          <a:p>
            <a:pPr eaLnBrk="1" hangingPunct="1">
              <a:lnSpc>
                <a:spcPct val="80000"/>
              </a:lnSpc>
              <a:defRPr/>
            </a:pPr>
            <a:r>
              <a:rPr lang="en-US" sz="4000" i="1" dirty="0">
                <a:solidFill>
                  <a:schemeClr val="accent2"/>
                </a:solidFill>
                <a:effectLst>
                  <a:outerShdw blurRad="38100" dist="38100" dir="2700000" algn="tl">
                    <a:srgbClr val="000000"/>
                  </a:outerShdw>
                </a:effectLst>
                <a:latin typeface="Arial Narrow" pitchFamily="34" charset="0"/>
              </a:rPr>
              <a:t>To be WILLING TO SUFFER for right</a:t>
            </a:r>
          </a:p>
          <a:p>
            <a:pPr lvl="1" eaLnBrk="1" hangingPunct="1">
              <a:lnSpc>
                <a:spcPct val="80000"/>
              </a:lnSpc>
              <a:buClr>
                <a:schemeClr val="accent2"/>
              </a:buClr>
              <a:defRPr/>
            </a:pPr>
            <a:r>
              <a:rPr lang="en-US" sz="3600" i="1" dirty="0">
                <a:solidFill>
                  <a:schemeClr val="accent2"/>
                </a:solidFill>
                <a:effectLst>
                  <a:outerShdw blurRad="38100" dist="38100" dir="2700000" algn="tl">
                    <a:srgbClr val="000000"/>
                  </a:outerShdw>
                </a:effectLst>
                <a:latin typeface="Arial Narrow" pitchFamily="34" charset="0"/>
              </a:rPr>
              <a:t>1 Peter 4:1-4, 15-16</a:t>
            </a:r>
          </a:p>
          <a:p>
            <a:pPr eaLnBrk="1" hangingPunct="1">
              <a:lnSpc>
                <a:spcPct val="80000"/>
              </a:lnSpc>
              <a:defRPr/>
            </a:pPr>
            <a:r>
              <a:rPr lang="en-US" sz="4000" i="1" dirty="0">
                <a:solidFill>
                  <a:srgbClr val="6699FF"/>
                </a:solidFill>
                <a:effectLst>
                  <a:outerShdw blurRad="38100" dist="38100" dir="2700000" algn="tl">
                    <a:srgbClr val="000000"/>
                  </a:outerShdw>
                </a:effectLst>
                <a:latin typeface="Arial Narrow" pitchFamily="34" charset="0"/>
              </a:rPr>
              <a:t>To be a HUMBLE people</a:t>
            </a:r>
          </a:p>
          <a:p>
            <a:pPr lvl="1" eaLnBrk="1" hangingPunct="1">
              <a:lnSpc>
                <a:spcPct val="80000"/>
              </a:lnSpc>
              <a:defRPr/>
            </a:pPr>
            <a:r>
              <a:rPr lang="en-US" sz="3600" i="1" dirty="0">
                <a:solidFill>
                  <a:srgbClr val="6699FF"/>
                </a:solidFill>
                <a:effectLst>
                  <a:outerShdw blurRad="38100" dist="38100" dir="2700000" algn="tl">
                    <a:srgbClr val="000000"/>
                  </a:outerShdw>
                </a:effectLst>
                <a:latin typeface="Arial Narrow" pitchFamily="34" charset="0"/>
              </a:rPr>
              <a:t>1 Peter 5:5-7</a:t>
            </a:r>
          </a:p>
          <a:p>
            <a:pPr eaLnBrk="1" hangingPunct="1">
              <a:lnSpc>
                <a:spcPct val="8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a DILIGENT people</a:t>
            </a:r>
          </a:p>
          <a:p>
            <a:pPr lvl="1" eaLnBrk="1" hangingPunct="1">
              <a:lnSpc>
                <a:spcPct val="80000"/>
              </a:lnSpc>
              <a:buClr>
                <a:srgbClr val="FFFF00"/>
              </a:buClr>
              <a:defRPr/>
            </a:pPr>
            <a:r>
              <a:rPr lang="en-US" sz="3600" b="1" i="1" dirty="0">
                <a:solidFill>
                  <a:srgbClr val="FFFF00"/>
                </a:solidFill>
                <a:effectLst>
                  <a:outerShdw blurRad="38100" dist="38100" dir="2700000" algn="tl">
                    <a:srgbClr val="000000"/>
                  </a:outerShdw>
                </a:effectLst>
                <a:latin typeface="Arial Narrow" pitchFamily="34" charset="0"/>
              </a:rPr>
              <a:t>2 Peter 1:3-11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6019">
                                            <p:txEl>
                                              <p:pRg st="4" end="4"/>
                                            </p:txEl>
                                          </p:spTgt>
                                        </p:tgtEl>
                                        <p:attrNameLst>
                                          <p:attrName>style.visibility</p:attrName>
                                        </p:attrNameLst>
                                      </p:cBhvr>
                                      <p:to>
                                        <p:strVal val="visible"/>
                                      </p:to>
                                    </p:set>
                                    <p:anim calcmode="lin" valueType="num">
                                      <p:cBhvr>
                                        <p:cTn id="7" dur="500" fill="hold"/>
                                        <p:tgtEl>
                                          <p:spTgt spid="86019">
                                            <p:txEl>
                                              <p:pRg st="4" end="4"/>
                                            </p:txEl>
                                          </p:spTgt>
                                        </p:tgtEl>
                                        <p:attrNameLst>
                                          <p:attrName>ppt_w</p:attrName>
                                        </p:attrNameLst>
                                      </p:cBhvr>
                                      <p:tavLst>
                                        <p:tav tm="0">
                                          <p:val>
                                            <p:strVal val="#ppt_w*0.70"/>
                                          </p:val>
                                        </p:tav>
                                        <p:tav tm="100000">
                                          <p:val>
                                            <p:strVal val="#ppt_w"/>
                                          </p:val>
                                        </p:tav>
                                      </p:tavLst>
                                    </p:anim>
                                    <p:anim calcmode="lin" valueType="num">
                                      <p:cBhvr>
                                        <p:cTn id="8" dur="500" fill="hold"/>
                                        <p:tgtEl>
                                          <p:spTgt spid="86019">
                                            <p:txEl>
                                              <p:pRg st="4" end="4"/>
                                            </p:txEl>
                                          </p:spTgt>
                                        </p:tgtEl>
                                        <p:attrNameLst>
                                          <p:attrName>ppt_h</p:attrName>
                                        </p:attrNameLst>
                                      </p:cBhvr>
                                      <p:tavLst>
                                        <p:tav tm="0">
                                          <p:val>
                                            <p:strVal val="#ppt_h"/>
                                          </p:val>
                                        </p:tav>
                                        <p:tav tm="100000">
                                          <p:val>
                                            <p:strVal val="#ppt_h"/>
                                          </p:val>
                                        </p:tav>
                                      </p:tavLst>
                                    </p:anim>
                                    <p:animEffect transition="in" filter="fade">
                                      <p:cBhvr>
                                        <p:cTn id="9" dur="500"/>
                                        <p:tgtEl>
                                          <p:spTgt spid="86019">
                                            <p:txEl>
                                              <p:pRg st="4" end="4"/>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86019">
                                            <p:txEl>
                                              <p:pRg st="5" end="5"/>
                                            </p:txEl>
                                          </p:spTgt>
                                        </p:tgtEl>
                                        <p:attrNameLst>
                                          <p:attrName>style.visibility</p:attrName>
                                        </p:attrNameLst>
                                      </p:cBhvr>
                                      <p:to>
                                        <p:strVal val="visible"/>
                                      </p:to>
                                    </p:set>
                                    <p:anim calcmode="lin" valueType="num">
                                      <p:cBhvr>
                                        <p:cTn id="12" dur="500" fill="hold"/>
                                        <p:tgtEl>
                                          <p:spTgt spid="86019">
                                            <p:txEl>
                                              <p:pRg st="5" end="5"/>
                                            </p:txEl>
                                          </p:spTgt>
                                        </p:tgtEl>
                                        <p:attrNameLst>
                                          <p:attrName>ppt_w</p:attrName>
                                        </p:attrNameLst>
                                      </p:cBhvr>
                                      <p:tavLst>
                                        <p:tav tm="0">
                                          <p:val>
                                            <p:strVal val="#ppt_w*0.70"/>
                                          </p:val>
                                        </p:tav>
                                        <p:tav tm="100000">
                                          <p:val>
                                            <p:strVal val="#ppt_w"/>
                                          </p:val>
                                        </p:tav>
                                      </p:tavLst>
                                    </p:anim>
                                    <p:anim calcmode="lin" valueType="num">
                                      <p:cBhvr>
                                        <p:cTn id="13" dur="500" fill="hold"/>
                                        <p:tgtEl>
                                          <p:spTgt spid="86019">
                                            <p:txEl>
                                              <p:pRg st="5" end="5"/>
                                            </p:txEl>
                                          </p:spTgt>
                                        </p:tgtEl>
                                        <p:attrNameLst>
                                          <p:attrName>ppt_h</p:attrName>
                                        </p:attrNameLst>
                                      </p:cBhvr>
                                      <p:tavLst>
                                        <p:tav tm="0">
                                          <p:val>
                                            <p:strVal val="#ppt_h"/>
                                          </p:val>
                                        </p:tav>
                                        <p:tav tm="100000">
                                          <p:val>
                                            <p:strVal val="#ppt_h"/>
                                          </p:val>
                                        </p:tav>
                                      </p:tavLst>
                                    </p:anim>
                                    <p:animEffect transition="in" filter="fade">
                                      <p:cBhvr>
                                        <p:cTn id="14" dur="500"/>
                                        <p:tgtEl>
                                          <p:spTgt spid="860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a:extLst>
              <a:ext uri="{FF2B5EF4-FFF2-40B4-BE49-F238E27FC236}">
                <a16:creationId xmlns:a16="http://schemas.microsoft.com/office/drawing/2014/main" id="{2246D207-E696-7256-B2B1-D5CECC35248D}"/>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A876DA13-54E8-42B8-BD35-0C68181A6334}" type="slidenum">
              <a:rPr lang="en-US" altLang="en-US" i="0"/>
              <a:pPr/>
              <a:t>14</a:t>
            </a:fld>
            <a:endParaRPr lang="en-US" altLang="en-US" i="0"/>
          </a:p>
        </p:txBody>
      </p:sp>
      <p:sp>
        <p:nvSpPr>
          <p:cNvPr id="94210" name="Rectangle 2">
            <a:extLst>
              <a:ext uri="{FF2B5EF4-FFF2-40B4-BE49-F238E27FC236}">
                <a16:creationId xmlns:a16="http://schemas.microsoft.com/office/drawing/2014/main" id="{916ECC35-4AE7-C538-E2B1-2E56AF69A429}"/>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94211" name="Rectangle 3">
            <a:extLst>
              <a:ext uri="{FF2B5EF4-FFF2-40B4-BE49-F238E27FC236}">
                <a16:creationId xmlns:a16="http://schemas.microsoft.com/office/drawing/2014/main" id="{D64D69F3-2C72-3EDF-94DE-A2F2A68A43FE}"/>
              </a:ext>
            </a:extLst>
          </p:cNvPr>
          <p:cNvSpPr>
            <a:spLocks noGrp="1" noChangeArrowheads="1"/>
          </p:cNvSpPr>
          <p:nvPr>
            <p:ph type="body" idx="1"/>
          </p:nvPr>
        </p:nvSpPr>
        <p:spPr>
          <a:xfrm>
            <a:off x="1371600" y="1295400"/>
            <a:ext cx="7543800" cy="4953000"/>
          </a:xfrm>
        </p:spPr>
        <p:txBody>
          <a:bodyPr/>
          <a:lstStyle/>
          <a:p>
            <a:pPr eaLnBrk="1" hangingPunct="1">
              <a:lnSpc>
                <a:spcPct val="80000"/>
              </a:lnSpc>
              <a:defRPr/>
            </a:pPr>
            <a:r>
              <a:rPr lang="en-US" sz="4000" i="1" dirty="0">
                <a:solidFill>
                  <a:schemeClr val="accent2"/>
                </a:solidFill>
                <a:effectLst>
                  <a:outerShdw blurRad="38100" dist="38100" dir="2700000" algn="tl">
                    <a:srgbClr val="000000"/>
                  </a:outerShdw>
                </a:effectLst>
                <a:latin typeface="Arial Narrow" pitchFamily="34" charset="0"/>
              </a:rPr>
              <a:t>To be WILLING TO SUFFER for right</a:t>
            </a:r>
          </a:p>
          <a:p>
            <a:pPr lvl="1" eaLnBrk="1" hangingPunct="1">
              <a:lnSpc>
                <a:spcPct val="80000"/>
              </a:lnSpc>
              <a:buClr>
                <a:schemeClr val="accent2"/>
              </a:buClr>
              <a:defRPr/>
            </a:pPr>
            <a:r>
              <a:rPr lang="en-US" sz="3600" i="1" dirty="0">
                <a:solidFill>
                  <a:schemeClr val="accent2"/>
                </a:solidFill>
                <a:effectLst>
                  <a:outerShdw blurRad="38100" dist="38100" dir="2700000" algn="tl">
                    <a:srgbClr val="000000"/>
                  </a:outerShdw>
                </a:effectLst>
                <a:latin typeface="Arial Narrow" pitchFamily="34" charset="0"/>
              </a:rPr>
              <a:t>1 Peter 4:1-4, 15-16</a:t>
            </a:r>
          </a:p>
          <a:p>
            <a:pPr eaLnBrk="1" hangingPunct="1">
              <a:lnSpc>
                <a:spcPct val="80000"/>
              </a:lnSpc>
              <a:defRPr/>
            </a:pPr>
            <a:r>
              <a:rPr lang="en-US" sz="4000" i="1" dirty="0">
                <a:solidFill>
                  <a:srgbClr val="6699FF"/>
                </a:solidFill>
                <a:effectLst>
                  <a:outerShdw blurRad="38100" dist="38100" dir="2700000" algn="tl">
                    <a:srgbClr val="000000"/>
                  </a:outerShdw>
                </a:effectLst>
                <a:latin typeface="Arial Narrow" pitchFamily="34" charset="0"/>
              </a:rPr>
              <a:t>To be a HUMBLE people</a:t>
            </a:r>
          </a:p>
          <a:p>
            <a:pPr lvl="1" eaLnBrk="1" hangingPunct="1">
              <a:lnSpc>
                <a:spcPct val="80000"/>
              </a:lnSpc>
              <a:defRPr/>
            </a:pPr>
            <a:r>
              <a:rPr lang="en-US" sz="3600" i="1" dirty="0">
                <a:solidFill>
                  <a:srgbClr val="6699FF"/>
                </a:solidFill>
                <a:effectLst>
                  <a:outerShdw blurRad="38100" dist="38100" dir="2700000" algn="tl">
                    <a:srgbClr val="000000"/>
                  </a:outerShdw>
                </a:effectLst>
                <a:latin typeface="Arial Narrow" pitchFamily="34" charset="0"/>
              </a:rPr>
              <a:t>1 Peter 5:5-7</a:t>
            </a:r>
          </a:p>
          <a:p>
            <a:pPr eaLnBrk="1" hangingPunct="1">
              <a:lnSpc>
                <a:spcPct val="80000"/>
              </a:lnSpc>
              <a:defRPr/>
            </a:pPr>
            <a:r>
              <a:rPr lang="en-US" sz="4000" i="1" dirty="0">
                <a:solidFill>
                  <a:schemeClr val="accent2"/>
                </a:solidFill>
                <a:effectLst>
                  <a:outerShdw blurRad="38100" dist="38100" dir="2700000" algn="tl">
                    <a:srgbClr val="000000"/>
                  </a:outerShdw>
                </a:effectLst>
                <a:latin typeface="Arial Narrow" pitchFamily="34" charset="0"/>
              </a:rPr>
              <a:t>To be a DILIGENT people</a:t>
            </a:r>
          </a:p>
          <a:p>
            <a:pPr lvl="1" eaLnBrk="1" hangingPunct="1">
              <a:lnSpc>
                <a:spcPct val="80000"/>
              </a:lnSpc>
              <a:buClr>
                <a:schemeClr val="accent2"/>
              </a:buClr>
              <a:defRPr/>
            </a:pPr>
            <a:r>
              <a:rPr lang="en-US" sz="3600" i="1" dirty="0">
                <a:solidFill>
                  <a:schemeClr val="accent2"/>
                </a:solidFill>
                <a:effectLst>
                  <a:outerShdw blurRad="38100" dist="38100" dir="2700000" algn="tl">
                    <a:srgbClr val="000000"/>
                  </a:outerShdw>
                </a:effectLst>
                <a:latin typeface="Arial Narrow" pitchFamily="34" charset="0"/>
              </a:rPr>
              <a:t>2 Peter 1:3-11</a:t>
            </a:r>
          </a:p>
          <a:p>
            <a:pPr eaLnBrk="1" hangingPunct="1">
              <a:lnSpc>
                <a:spcPct val="8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a REMEMBERING people</a:t>
            </a:r>
          </a:p>
          <a:p>
            <a:pPr lvl="1" eaLnBrk="1" hangingPunct="1">
              <a:lnSpc>
                <a:spcPct val="80000"/>
              </a:lnSpc>
              <a:buClr>
                <a:srgbClr val="FFFF00"/>
              </a:buClr>
              <a:defRPr/>
            </a:pPr>
            <a:r>
              <a:rPr lang="en-US" sz="3600" b="1" i="1" dirty="0">
                <a:solidFill>
                  <a:srgbClr val="FFFF00"/>
                </a:solidFill>
                <a:effectLst>
                  <a:outerShdw blurRad="38100" dist="38100" dir="2700000" algn="tl">
                    <a:srgbClr val="000000"/>
                  </a:outerShdw>
                </a:effectLst>
                <a:latin typeface="Arial Narrow" pitchFamily="34" charset="0"/>
              </a:rPr>
              <a:t>2 Peter 1:12-18; 3:1-7</a:t>
            </a:r>
          </a:p>
          <a:p>
            <a:pPr eaLnBrk="1" hangingPunct="1">
              <a:lnSpc>
                <a:spcPct val="80000"/>
              </a:lnSpc>
              <a:buClr>
                <a:srgbClr val="FFFF00"/>
              </a:buClr>
              <a:defRPr/>
            </a:pPr>
            <a:endParaRPr lang="en-US" sz="4000" i="1" dirty="0">
              <a:solidFill>
                <a:srgbClr val="FFFF00"/>
              </a:solidFill>
              <a:effectLst>
                <a:outerShdw blurRad="38100" dist="38100" dir="2700000" algn="tl">
                  <a:srgbClr val="000000"/>
                </a:outerShdw>
              </a:effectLst>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94211">
                                            <p:txEl>
                                              <p:pRg st="6" end="6"/>
                                            </p:txEl>
                                          </p:spTgt>
                                        </p:tgtEl>
                                        <p:attrNameLst>
                                          <p:attrName>style.visibility</p:attrName>
                                        </p:attrNameLst>
                                      </p:cBhvr>
                                      <p:to>
                                        <p:strVal val="visible"/>
                                      </p:to>
                                    </p:set>
                                    <p:anim calcmode="lin" valueType="num">
                                      <p:cBhvr>
                                        <p:cTn id="7" dur="1000" fill="hold"/>
                                        <p:tgtEl>
                                          <p:spTgt spid="94211">
                                            <p:txEl>
                                              <p:pRg st="6" end="6"/>
                                            </p:txEl>
                                          </p:spTgt>
                                        </p:tgtEl>
                                        <p:attrNameLst>
                                          <p:attrName>ppt_w</p:attrName>
                                        </p:attrNameLst>
                                      </p:cBhvr>
                                      <p:tavLst>
                                        <p:tav tm="0">
                                          <p:val>
                                            <p:strVal val="#ppt_w*0.70"/>
                                          </p:val>
                                        </p:tav>
                                        <p:tav tm="100000">
                                          <p:val>
                                            <p:strVal val="#ppt_w"/>
                                          </p:val>
                                        </p:tav>
                                      </p:tavLst>
                                    </p:anim>
                                    <p:anim calcmode="lin" valueType="num">
                                      <p:cBhvr>
                                        <p:cTn id="8" dur="1000" fill="hold"/>
                                        <p:tgtEl>
                                          <p:spTgt spid="94211">
                                            <p:txEl>
                                              <p:pRg st="6" end="6"/>
                                            </p:txEl>
                                          </p:spTgt>
                                        </p:tgtEl>
                                        <p:attrNameLst>
                                          <p:attrName>ppt_h</p:attrName>
                                        </p:attrNameLst>
                                      </p:cBhvr>
                                      <p:tavLst>
                                        <p:tav tm="0">
                                          <p:val>
                                            <p:strVal val="#ppt_h"/>
                                          </p:val>
                                        </p:tav>
                                        <p:tav tm="100000">
                                          <p:val>
                                            <p:strVal val="#ppt_h"/>
                                          </p:val>
                                        </p:tav>
                                      </p:tavLst>
                                    </p:anim>
                                    <p:animEffect transition="in" filter="fade">
                                      <p:cBhvr>
                                        <p:cTn id="9" dur="1000"/>
                                        <p:tgtEl>
                                          <p:spTgt spid="94211">
                                            <p:txEl>
                                              <p:pRg st="6" end="6"/>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94211">
                                            <p:txEl>
                                              <p:pRg st="7" end="7"/>
                                            </p:txEl>
                                          </p:spTgt>
                                        </p:tgtEl>
                                        <p:attrNameLst>
                                          <p:attrName>style.visibility</p:attrName>
                                        </p:attrNameLst>
                                      </p:cBhvr>
                                      <p:to>
                                        <p:strVal val="visible"/>
                                      </p:to>
                                    </p:set>
                                    <p:anim calcmode="lin" valueType="num">
                                      <p:cBhvr>
                                        <p:cTn id="12" dur="1000" fill="hold"/>
                                        <p:tgtEl>
                                          <p:spTgt spid="94211">
                                            <p:txEl>
                                              <p:pRg st="7" end="7"/>
                                            </p:txEl>
                                          </p:spTgt>
                                        </p:tgtEl>
                                        <p:attrNameLst>
                                          <p:attrName>ppt_w</p:attrName>
                                        </p:attrNameLst>
                                      </p:cBhvr>
                                      <p:tavLst>
                                        <p:tav tm="0">
                                          <p:val>
                                            <p:strVal val="#ppt_w*0.70"/>
                                          </p:val>
                                        </p:tav>
                                        <p:tav tm="100000">
                                          <p:val>
                                            <p:strVal val="#ppt_w"/>
                                          </p:val>
                                        </p:tav>
                                      </p:tavLst>
                                    </p:anim>
                                    <p:anim calcmode="lin" valueType="num">
                                      <p:cBhvr>
                                        <p:cTn id="13" dur="1000" fill="hold"/>
                                        <p:tgtEl>
                                          <p:spTgt spid="94211">
                                            <p:txEl>
                                              <p:pRg st="7" end="7"/>
                                            </p:txEl>
                                          </p:spTgt>
                                        </p:tgtEl>
                                        <p:attrNameLst>
                                          <p:attrName>ppt_h</p:attrName>
                                        </p:attrNameLst>
                                      </p:cBhvr>
                                      <p:tavLst>
                                        <p:tav tm="0">
                                          <p:val>
                                            <p:strVal val="#ppt_h"/>
                                          </p:val>
                                        </p:tav>
                                        <p:tav tm="100000">
                                          <p:val>
                                            <p:strVal val="#ppt_h"/>
                                          </p:val>
                                        </p:tav>
                                      </p:tavLst>
                                    </p:anim>
                                    <p:animEffect transition="in" filter="fade">
                                      <p:cBhvr>
                                        <p:cTn id="14" dur="1000"/>
                                        <p:tgtEl>
                                          <p:spTgt spid="942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a:extLst>
              <a:ext uri="{FF2B5EF4-FFF2-40B4-BE49-F238E27FC236}">
                <a16:creationId xmlns:a16="http://schemas.microsoft.com/office/drawing/2014/main" id="{D07BEADE-5281-BE66-767A-AA9A0AB924AA}"/>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41234BD2-3CDA-409A-9B7D-4B11DB47AD0B}" type="slidenum">
              <a:rPr lang="en-US" altLang="en-US" i="0"/>
              <a:pPr/>
              <a:t>15</a:t>
            </a:fld>
            <a:endParaRPr lang="en-US" altLang="en-US" i="0"/>
          </a:p>
        </p:txBody>
      </p:sp>
      <p:sp>
        <p:nvSpPr>
          <p:cNvPr id="100354" name="Rectangle 2">
            <a:extLst>
              <a:ext uri="{FF2B5EF4-FFF2-40B4-BE49-F238E27FC236}">
                <a16:creationId xmlns:a16="http://schemas.microsoft.com/office/drawing/2014/main" id="{21823258-DFCE-810F-E9CC-1D79A06F311C}"/>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100355" name="Rectangle 3">
            <a:extLst>
              <a:ext uri="{FF2B5EF4-FFF2-40B4-BE49-F238E27FC236}">
                <a16:creationId xmlns:a16="http://schemas.microsoft.com/office/drawing/2014/main" id="{A57EF716-89C6-E6EE-90B4-A0365F0F6A30}"/>
              </a:ext>
            </a:extLst>
          </p:cNvPr>
          <p:cNvSpPr>
            <a:spLocks noGrp="1" noChangeArrowheads="1"/>
          </p:cNvSpPr>
          <p:nvPr>
            <p:ph type="body" idx="1"/>
          </p:nvPr>
        </p:nvSpPr>
        <p:spPr>
          <a:xfrm>
            <a:off x="1295400" y="1295400"/>
            <a:ext cx="7848600" cy="4953000"/>
          </a:xfrm>
        </p:spPr>
        <p:txBody>
          <a:bodyPr/>
          <a:lstStyle/>
          <a:p>
            <a:pPr eaLnBrk="1" hangingPunct="1">
              <a:lnSpc>
                <a:spcPct val="8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a HOLY people</a:t>
            </a:r>
          </a:p>
          <a:p>
            <a:pPr lvl="1" eaLnBrk="1" hangingPunct="1">
              <a:lnSpc>
                <a:spcPct val="80000"/>
              </a:lnSpc>
              <a:buClr>
                <a:srgbClr val="FFFF00"/>
              </a:buClr>
              <a:defRPr/>
            </a:pPr>
            <a:r>
              <a:rPr lang="en-US" sz="3600" b="1" i="1" dirty="0">
                <a:solidFill>
                  <a:srgbClr val="FFFF00"/>
                </a:solidFill>
                <a:effectLst>
                  <a:outerShdw blurRad="38100" dist="38100" dir="2700000" algn="tl">
                    <a:srgbClr val="000000"/>
                  </a:outerShdw>
                </a:effectLst>
                <a:latin typeface="Arial Narrow" pitchFamily="34" charset="0"/>
              </a:rPr>
              <a:t>1 Peter 1:13-16, 22; 2:9-12; 4:1-5, 15-19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 calcmode="lin" valueType="num">
                                      <p:cBhvr>
                                        <p:cTn id="7" dur="1000" fill="hold"/>
                                        <p:tgtEl>
                                          <p:spTgt spid="10035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035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0355">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 calcmode="lin" valueType="num">
                                      <p:cBhvr>
                                        <p:cTn id="12" dur="1000" fill="hold"/>
                                        <p:tgtEl>
                                          <p:spTgt spid="100355">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100355">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1003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E9BC221C-02F3-06FA-2952-DEC8B06A080F}"/>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5B0A80CA-8E32-4C91-B130-9561C432D3B9}" type="slidenum">
              <a:rPr lang="en-US" altLang="en-US" i="0"/>
              <a:pPr/>
              <a:t>16</a:t>
            </a:fld>
            <a:endParaRPr lang="en-US" altLang="en-US" i="0"/>
          </a:p>
        </p:txBody>
      </p:sp>
      <p:sp>
        <p:nvSpPr>
          <p:cNvPr id="112642" name="Rectangle 2">
            <a:extLst>
              <a:ext uri="{FF2B5EF4-FFF2-40B4-BE49-F238E27FC236}">
                <a16:creationId xmlns:a16="http://schemas.microsoft.com/office/drawing/2014/main" id="{B1CE993F-E7DB-5353-FDCD-BD7C67AFC303}"/>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112643" name="Rectangle 3">
            <a:extLst>
              <a:ext uri="{FF2B5EF4-FFF2-40B4-BE49-F238E27FC236}">
                <a16:creationId xmlns:a16="http://schemas.microsoft.com/office/drawing/2014/main" id="{410E10FA-4FBC-41ED-E57F-A691A5A6D589}"/>
              </a:ext>
            </a:extLst>
          </p:cNvPr>
          <p:cNvSpPr>
            <a:spLocks noGrp="1" noChangeArrowheads="1"/>
          </p:cNvSpPr>
          <p:nvPr>
            <p:ph type="body" idx="1"/>
          </p:nvPr>
        </p:nvSpPr>
        <p:spPr>
          <a:xfrm>
            <a:off x="1371600" y="1295400"/>
            <a:ext cx="7772400" cy="4953000"/>
          </a:xfrm>
        </p:spPr>
        <p:txBody>
          <a:bodyPr/>
          <a:lstStyle/>
          <a:p>
            <a:pPr eaLnBrk="1" hangingPunct="1">
              <a:lnSpc>
                <a:spcPct val="90000"/>
              </a:lnSpc>
              <a:defRPr/>
            </a:pPr>
            <a:r>
              <a:rPr lang="en-US" sz="4000" i="1" dirty="0">
                <a:solidFill>
                  <a:schemeClr val="accent2"/>
                </a:solidFill>
                <a:effectLst>
                  <a:outerShdw blurRad="38100" dist="38100" dir="2700000" algn="tl">
                    <a:srgbClr val="000000"/>
                  </a:outerShdw>
                </a:effectLst>
                <a:latin typeface="Arial Narrow" pitchFamily="34" charset="0"/>
              </a:rPr>
              <a:t>To be a HOLY people</a:t>
            </a:r>
          </a:p>
          <a:p>
            <a:pPr lvl="1" eaLnBrk="1" hangingPunct="1">
              <a:lnSpc>
                <a:spcPct val="90000"/>
              </a:lnSpc>
              <a:buClr>
                <a:schemeClr val="accent2"/>
              </a:buClr>
              <a:defRPr/>
            </a:pPr>
            <a:r>
              <a:rPr lang="en-US" sz="3600" i="1" dirty="0">
                <a:solidFill>
                  <a:schemeClr val="accent2"/>
                </a:solidFill>
                <a:effectLst>
                  <a:outerShdw blurRad="38100" dist="38100" dir="2700000" algn="tl">
                    <a:srgbClr val="000000"/>
                  </a:outerShdw>
                </a:effectLst>
                <a:latin typeface="Arial Narrow" pitchFamily="34" charset="0"/>
              </a:rPr>
              <a:t>1 Peter 1:13-16, 22; 2:9-12; 4:1-5, 15-19</a:t>
            </a:r>
          </a:p>
          <a:p>
            <a:pPr eaLnBrk="1" hangingPunct="1">
              <a:lnSpc>
                <a:spcPct val="9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a WATCHFUL people</a:t>
            </a:r>
          </a:p>
          <a:p>
            <a:pPr lvl="1" eaLnBrk="1" hangingPunct="1">
              <a:lnSpc>
                <a:spcPct val="90000"/>
              </a:lnSpc>
              <a:buClr>
                <a:srgbClr val="FFFF00"/>
              </a:buClr>
              <a:defRPr/>
            </a:pPr>
            <a:r>
              <a:rPr lang="en-US" sz="3600" b="1" i="1" dirty="0">
                <a:solidFill>
                  <a:srgbClr val="FFFF00"/>
                </a:solidFill>
                <a:effectLst>
                  <a:outerShdw blurRad="38100" dist="38100" dir="2700000" algn="tl">
                    <a:srgbClr val="000000"/>
                  </a:outerShdw>
                </a:effectLst>
                <a:latin typeface="Arial Narrow" pitchFamily="34" charset="0"/>
              </a:rPr>
              <a:t>2 Peter 3:12-14; 1 Peter 5:8-9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12643">
                                            <p:txEl>
                                              <p:pRg st="2" end="2"/>
                                            </p:txEl>
                                          </p:spTgt>
                                        </p:tgtEl>
                                        <p:attrNameLst>
                                          <p:attrName>style.visibility</p:attrName>
                                        </p:attrNameLst>
                                      </p:cBhvr>
                                      <p:to>
                                        <p:strVal val="visible"/>
                                      </p:to>
                                    </p:set>
                                    <p:anim calcmode="lin" valueType="num">
                                      <p:cBhvr>
                                        <p:cTn id="7" dur="1000" fill="hold"/>
                                        <p:tgtEl>
                                          <p:spTgt spid="11264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11264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112643">
                                            <p:txEl>
                                              <p:pRg st="2" end="2"/>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112643">
                                            <p:txEl>
                                              <p:pRg st="3" end="3"/>
                                            </p:txEl>
                                          </p:spTgt>
                                        </p:tgtEl>
                                        <p:attrNameLst>
                                          <p:attrName>style.visibility</p:attrName>
                                        </p:attrNameLst>
                                      </p:cBhvr>
                                      <p:to>
                                        <p:strVal val="visible"/>
                                      </p:to>
                                    </p:set>
                                    <p:anim calcmode="lin" valueType="num">
                                      <p:cBhvr>
                                        <p:cTn id="12" dur="1000" fill="hold"/>
                                        <p:tgtEl>
                                          <p:spTgt spid="112643">
                                            <p:txEl>
                                              <p:pRg st="3" end="3"/>
                                            </p:txEl>
                                          </p:spTgt>
                                        </p:tgtEl>
                                        <p:attrNameLst>
                                          <p:attrName>ppt_w</p:attrName>
                                        </p:attrNameLst>
                                      </p:cBhvr>
                                      <p:tavLst>
                                        <p:tav tm="0">
                                          <p:val>
                                            <p:strVal val="#ppt_w*0.70"/>
                                          </p:val>
                                        </p:tav>
                                        <p:tav tm="100000">
                                          <p:val>
                                            <p:strVal val="#ppt_w"/>
                                          </p:val>
                                        </p:tav>
                                      </p:tavLst>
                                    </p:anim>
                                    <p:anim calcmode="lin" valueType="num">
                                      <p:cBhvr>
                                        <p:cTn id="13" dur="1000" fill="hold"/>
                                        <p:tgtEl>
                                          <p:spTgt spid="112643">
                                            <p:txEl>
                                              <p:pRg st="3" end="3"/>
                                            </p:txEl>
                                          </p:spTgt>
                                        </p:tgtEl>
                                        <p:attrNameLst>
                                          <p:attrName>ppt_h</p:attrName>
                                        </p:attrNameLst>
                                      </p:cBhvr>
                                      <p:tavLst>
                                        <p:tav tm="0">
                                          <p:val>
                                            <p:strVal val="#ppt_h"/>
                                          </p:val>
                                        </p:tav>
                                        <p:tav tm="100000">
                                          <p:val>
                                            <p:strVal val="#ppt_h"/>
                                          </p:val>
                                        </p:tav>
                                      </p:tavLst>
                                    </p:anim>
                                    <p:animEffect transition="in" filter="fade">
                                      <p:cBhvr>
                                        <p:cTn id="14" dur="1000"/>
                                        <p:tgtEl>
                                          <p:spTgt spid="1126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312F6-177F-A1A8-0668-A4B2BF39748E}"/>
            </a:ext>
          </a:extLst>
        </p:cNvPr>
        <p:cNvGrpSpPr/>
        <p:nvPr/>
      </p:nvGrpSpPr>
      <p:grpSpPr>
        <a:xfrm>
          <a:off x="0" y="0"/>
          <a:ext cx="0" cy="0"/>
          <a:chOff x="0" y="0"/>
          <a:chExt cx="0" cy="0"/>
        </a:xfrm>
      </p:grpSpPr>
      <p:sp>
        <p:nvSpPr>
          <p:cNvPr id="17410" name="Slide Number Placeholder 5">
            <a:extLst>
              <a:ext uri="{FF2B5EF4-FFF2-40B4-BE49-F238E27FC236}">
                <a16:creationId xmlns:a16="http://schemas.microsoft.com/office/drawing/2014/main" id="{7CA86033-5069-9C68-1D60-8840341C9C56}"/>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5B0A80CA-8E32-4C91-B130-9561C432D3B9}" type="slidenum">
              <a:rPr lang="en-US" altLang="en-US" i="0"/>
              <a:pPr/>
              <a:t>17</a:t>
            </a:fld>
            <a:endParaRPr lang="en-US" altLang="en-US" i="0"/>
          </a:p>
        </p:txBody>
      </p:sp>
      <p:sp>
        <p:nvSpPr>
          <p:cNvPr id="112642" name="Rectangle 2">
            <a:extLst>
              <a:ext uri="{FF2B5EF4-FFF2-40B4-BE49-F238E27FC236}">
                <a16:creationId xmlns:a16="http://schemas.microsoft.com/office/drawing/2014/main" id="{0F8F17A2-AF55-9819-9F37-020B92EAA022}"/>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112643" name="Rectangle 3">
            <a:extLst>
              <a:ext uri="{FF2B5EF4-FFF2-40B4-BE49-F238E27FC236}">
                <a16:creationId xmlns:a16="http://schemas.microsoft.com/office/drawing/2014/main" id="{824EDEF6-EEA0-AB66-0526-9700E832DA16}"/>
              </a:ext>
            </a:extLst>
          </p:cNvPr>
          <p:cNvSpPr>
            <a:spLocks noGrp="1" noChangeArrowheads="1"/>
          </p:cNvSpPr>
          <p:nvPr>
            <p:ph type="body" idx="1"/>
          </p:nvPr>
        </p:nvSpPr>
        <p:spPr>
          <a:xfrm>
            <a:off x="1371600" y="1295400"/>
            <a:ext cx="7772400" cy="4953000"/>
          </a:xfrm>
        </p:spPr>
        <p:txBody>
          <a:bodyPr/>
          <a:lstStyle/>
          <a:p>
            <a:pPr eaLnBrk="1" hangingPunct="1">
              <a:lnSpc>
                <a:spcPct val="90000"/>
              </a:lnSpc>
              <a:defRPr/>
            </a:pPr>
            <a:r>
              <a:rPr lang="en-US" sz="4000" i="1" dirty="0">
                <a:solidFill>
                  <a:schemeClr val="accent2"/>
                </a:solidFill>
                <a:effectLst>
                  <a:outerShdw blurRad="38100" dist="38100" dir="2700000" algn="tl">
                    <a:srgbClr val="000000"/>
                  </a:outerShdw>
                </a:effectLst>
                <a:latin typeface="Arial Narrow" pitchFamily="34" charset="0"/>
              </a:rPr>
              <a:t>To be a HOLY people</a:t>
            </a:r>
          </a:p>
          <a:p>
            <a:pPr lvl="1" eaLnBrk="1" hangingPunct="1">
              <a:lnSpc>
                <a:spcPct val="90000"/>
              </a:lnSpc>
              <a:buClr>
                <a:schemeClr val="accent2"/>
              </a:buClr>
              <a:defRPr/>
            </a:pPr>
            <a:r>
              <a:rPr lang="en-US" sz="3600" i="1" dirty="0">
                <a:solidFill>
                  <a:schemeClr val="accent2"/>
                </a:solidFill>
                <a:effectLst>
                  <a:outerShdw blurRad="38100" dist="38100" dir="2700000" algn="tl">
                    <a:srgbClr val="000000"/>
                  </a:outerShdw>
                </a:effectLst>
                <a:latin typeface="Arial Narrow" pitchFamily="34" charset="0"/>
              </a:rPr>
              <a:t>1 Peter 1:13-16, 22; 2:9-12; 4:1-5, 15-19</a:t>
            </a:r>
          </a:p>
          <a:p>
            <a:pPr eaLnBrk="1" hangingPunct="1">
              <a:lnSpc>
                <a:spcPct val="90000"/>
              </a:lnSpc>
              <a:defRPr/>
            </a:pPr>
            <a:r>
              <a:rPr lang="en-US" sz="4000" i="1" dirty="0">
                <a:solidFill>
                  <a:schemeClr val="accent2"/>
                </a:solidFill>
                <a:effectLst>
                  <a:outerShdw blurRad="38100" dist="38100" dir="2700000" algn="tl">
                    <a:srgbClr val="000000"/>
                  </a:outerShdw>
                </a:effectLst>
                <a:latin typeface="Arial Narrow" pitchFamily="34" charset="0"/>
              </a:rPr>
              <a:t>To be a WATCHFUL people</a:t>
            </a:r>
          </a:p>
          <a:p>
            <a:pPr marL="457200" lvl="1" indent="0" eaLnBrk="1" hangingPunct="1">
              <a:lnSpc>
                <a:spcPct val="90000"/>
              </a:lnSpc>
              <a:buClr>
                <a:srgbClr val="FFFF00"/>
              </a:buClr>
              <a:buNone/>
              <a:defRPr/>
            </a:pPr>
            <a:r>
              <a:rPr lang="en-US" sz="3600" i="1" dirty="0">
                <a:solidFill>
                  <a:schemeClr val="accent2"/>
                </a:solidFill>
                <a:effectLst>
                  <a:outerShdw blurRad="38100" dist="38100" dir="2700000" algn="tl">
                    <a:srgbClr val="000000"/>
                  </a:outerShdw>
                </a:effectLst>
                <a:latin typeface="Arial Narrow" pitchFamily="34" charset="0"/>
              </a:rPr>
              <a:t>-2 Peter 3:12-14; 1 Peter 5:8-9</a:t>
            </a:r>
          </a:p>
          <a:p>
            <a:pPr eaLnBrk="1" hangingPunct="1">
              <a:lnSpc>
                <a:spcPct val="9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a READY people</a:t>
            </a:r>
          </a:p>
          <a:p>
            <a:pPr lvl="1" eaLnBrk="1" hangingPunct="1">
              <a:lnSpc>
                <a:spcPct val="90000"/>
              </a:lnSpc>
              <a:buClr>
                <a:srgbClr val="FFFF00"/>
              </a:buClr>
              <a:defRPr/>
            </a:pPr>
            <a:r>
              <a:rPr lang="en-US" sz="3600" b="1" i="1" dirty="0">
                <a:solidFill>
                  <a:srgbClr val="FFFF00"/>
                </a:solidFill>
                <a:effectLst>
                  <a:outerShdw blurRad="38100" dist="38100" dir="2700000" algn="tl">
                    <a:srgbClr val="000000"/>
                  </a:outerShdw>
                </a:effectLst>
                <a:latin typeface="Arial Narrow" pitchFamily="34" charset="0"/>
              </a:rPr>
              <a:t>1 Peter 3:15; 2 Peter 3:9-10</a:t>
            </a:r>
          </a:p>
        </p:txBody>
      </p:sp>
    </p:spTree>
    <p:extLst>
      <p:ext uri="{BB962C8B-B14F-4D97-AF65-F5344CB8AC3E}">
        <p14:creationId xmlns:p14="http://schemas.microsoft.com/office/powerpoint/2010/main" val="32034341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12643">
                                            <p:txEl>
                                              <p:pRg st="4" end="4"/>
                                            </p:txEl>
                                          </p:spTgt>
                                        </p:tgtEl>
                                        <p:attrNameLst>
                                          <p:attrName>style.visibility</p:attrName>
                                        </p:attrNameLst>
                                      </p:cBhvr>
                                      <p:to>
                                        <p:strVal val="visible"/>
                                      </p:to>
                                    </p:set>
                                    <p:anim calcmode="lin" valueType="num">
                                      <p:cBhvr>
                                        <p:cTn id="7" dur="1000" fill="hold"/>
                                        <p:tgtEl>
                                          <p:spTgt spid="112643">
                                            <p:txEl>
                                              <p:pRg st="4" end="4"/>
                                            </p:txEl>
                                          </p:spTgt>
                                        </p:tgtEl>
                                        <p:attrNameLst>
                                          <p:attrName>ppt_w</p:attrName>
                                        </p:attrNameLst>
                                      </p:cBhvr>
                                      <p:tavLst>
                                        <p:tav tm="0">
                                          <p:val>
                                            <p:strVal val="#ppt_w*0.70"/>
                                          </p:val>
                                        </p:tav>
                                        <p:tav tm="100000">
                                          <p:val>
                                            <p:strVal val="#ppt_w"/>
                                          </p:val>
                                        </p:tav>
                                      </p:tavLst>
                                    </p:anim>
                                    <p:anim calcmode="lin" valueType="num">
                                      <p:cBhvr>
                                        <p:cTn id="8" dur="1000" fill="hold"/>
                                        <p:tgtEl>
                                          <p:spTgt spid="112643">
                                            <p:txEl>
                                              <p:pRg st="4" end="4"/>
                                            </p:txEl>
                                          </p:spTgt>
                                        </p:tgtEl>
                                        <p:attrNameLst>
                                          <p:attrName>ppt_h</p:attrName>
                                        </p:attrNameLst>
                                      </p:cBhvr>
                                      <p:tavLst>
                                        <p:tav tm="0">
                                          <p:val>
                                            <p:strVal val="#ppt_h"/>
                                          </p:val>
                                        </p:tav>
                                        <p:tav tm="100000">
                                          <p:val>
                                            <p:strVal val="#ppt_h"/>
                                          </p:val>
                                        </p:tav>
                                      </p:tavLst>
                                    </p:anim>
                                    <p:animEffect transition="in" filter="fade">
                                      <p:cBhvr>
                                        <p:cTn id="9" dur="1000"/>
                                        <p:tgtEl>
                                          <p:spTgt spid="112643">
                                            <p:txEl>
                                              <p:pRg st="4" end="4"/>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112643">
                                            <p:txEl>
                                              <p:pRg st="5" end="5"/>
                                            </p:txEl>
                                          </p:spTgt>
                                        </p:tgtEl>
                                        <p:attrNameLst>
                                          <p:attrName>style.visibility</p:attrName>
                                        </p:attrNameLst>
                                      </p:cBhvr>
                                      <p:to>
                                        <p:strVal val="visible"/>
                                      </p:to>
                                    </p:set>
                                    <p:anim calcmode="lin" valueType="num">
                                      <p:cBhvr>
                                        <p:cTn id="12" dur="1000" fill="hold"/>
                                        <p:tgtEl>
                                          <p:spTgt spid="112643">
                                            <p:txEl>
                                              <p:pRg st="5" end="5"/>
                                            </p:txEl>
                                          </p:spTgt>
                                        </p:tgtEl>
                                        <p:attrNameLst>
                                          <p:attrName>ppt_w</p:attrName>
                                        </p:attrNameLst>
                                      </p:cBhvr>
                                      <p:tavLst>
                                        <p:tav tm="0">
                                          <p:val>
                                            <p:strVal val="#ppt_w*0.70"/>
                                          </p:val>
                                        </p:tav>
                                        <p:tav tm="100000">
                                          <p:val>
                                            <p:strVal val="#ppt_w"/>
                                          </p:val>
                                        </p:tav>
                                      </p:tavLst>
                                    </p:anim>
                                    <p:anim calcmode="lin" valueType="num">
                                      <p:cBhvr>
                                        <p:cTn id="13" dur="1000" fill="hold"/>
                                        <p:tgtEl>
                                          <p:spTgt spid="112643">
                                            <p:txEl>
                                              <p:pRg st="5" end="5"/>
                                            </p:txEl>
                                          </p:spTgt>
                                        </p:tgtEl>
                                        <p:attrNameLst>
                                          <p:attrName>ppt_h</p:attrName>
                                        </p:attrNameLst>
                                      </p:cBhvr>
                                      <p:tavLst>
                                        <p:tav tm="0">
                                          <p:val>
                                            <p:strVal val="#ppt_h"/>
                                          </p:val>
                                        </p:tav>
                                        <p:tav tm="100000">
                                          <p:val>
                                            <p:strVal val="#ppt_h"/>
                                          </p:val>
                                        </p:tav>
                                      </p:tavLst>
                                    </p:anim>
                                    <p:animEffect transition="in" filter="fade">
                                      <p:cBhvr>
                                        <p:cTn id="14" dur="1000"/>
                                        <p:tgtEl>
                                          <p:spTgt spid="1126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FEBA3E33-B1BC-51A1-653C-DA3065A73936}"/>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A1231796-B517-4195-A20D-38D6D06B3D16}" type="slidenum">
              <a:rPr lang="en-US" altLang="en-US" i="0"/>
              <a:pPr/>
              <a:t>18</a:t>
            </a:fld>
            <a:endParaRPr lang="en-US" altLang="en-US" i="0"/>
          </a:p>
        </p:txBody>
      </p:sp>
      <p:sp>
        <p:nvSpPr>
          <p:cNvPr id="119811" name="Rectangle 3">
            <a:extLst>
              <a:ext uri="{FF2B5EF4-FFF2-40B4-BE49-F238E27FC236}">
                <a16:creationId xmlns:a16="http://schemas.microsoft.com/office/drawing/2014/main" id="{3CD8C138-2CE6-59BE-5FFB-53B173F8A0CA}"/>
              </a:ext>
            </a:extLst>
          </p:cNvPr>
          <p:cNvSpPr>
            <a:spLocks noGrp="1" noChangeArrowheads="1"/>
          </p:cNvSpPr>
          <p:nvPr>
            <p:ph type="body" idx="1"/>
          </p:nvPr>
        </p:nvSpPr>
        <p:spPr>
          <a:xfrm>
            <a:off x="1295400" y="1905000"/>
            <a:ext cx="3886200" cy="4114800"/>
          </a:xfrm>
        </p:spPr>
        <p:txBody>
          <a:bodyPr/>
          <a:lstStyle/>
          <a:p>
            <a:pPr eaLnBrk="1" hangingPunct="1"/>
            <a:r>
              <a:rPr lang="en-US" altLang="en-US" dirty="0">
                <a:solidFill>
                  <a:srgbClr val="FFFF00"/>
                </a:solidFill>
              </a:rPr>
              <a:t>Christians</a:t>
            </a:r>
          </a:p>
          <a:p>
            <a:pPr eaLnBrk="1" hangingPunct="1"/>
            <a:r>
              <a:rPr lang="en-US" altLang="en-US" dirty="0">
                <a:solidFill>
                  <a:srgbClr val="FFFF00"/>
                </a:solidFill>
              </a:rPr>
              <a:t>Obedient children</a:t>
            </a:r>
          </a:p>
          <a:p>
            <a:pPr eaLnBrk="1" hangingPunct="1"/>
            <a:r>
              <a:rPr lang="en-US" altLang="en-US" dirty="0">
                <a:solidFill>
                  <a:srgbClr val="FFFF00"/>
                </a:solidFill>
              </a:rPr>
              <a:t>Growing children</a:t>
            </a:r>
          </a:p>
          <a:p>
            <a:pPr eaLnBrk="1" hangingPunct="1"/>
            <a:r>
              <a:rPr lang="en-US" altLang="en-US" dirty="0">
                <a:solidFill>
                  <a:srgbClr val="FFFF00"/>
                </a:solidFill>
              </a:rPr>
              <a:t>Living Stones</a:t>
            </a:r>
          </a:p>
          <a:p>
            <a:pPr eaLnBrk="1" hangingPunct="1"/>
            <a:r>
              <a:rPr lang="en-US" altLang="en-US" dirty="0">
                <a:solidFill>
                  <a:srgbClr val="FFFF00"/>
                </a:solidFill>
              </a:rPr>
              <a:t>Praiseworthy</a:t>
            </a:r>
          </a:p>
          <a:p>
            <a:pPr eaLnBrk="1" hangingPunct="1"/>
            <a:r>
              <a:rPr lang="en-US" altLang="en-US" dirty="0">
                <a:solidFill>
                  <a:srgbClr val="FFFF00"/>
                </a:solidFill>
              </a:rPr>
              <a:t>Good Citizens</a:t>
            </a:r>
          </a:p>
          <a:p>
            <a:pPr eaLnBrk="1" hangingPunct="1"/>
            <a:r>
              <a:rPr lang="en-US" altLang="en-US" dirty="0">
                <a:solidFill>
                  <a:srgbClr val="FFFF00"/>
                </a:solidFill>
              </a:rPr>
              <a:t>Informed</a:t>
            </a:r>
          </a:p>
          <a:p>
            <a:pPr eaLnBrk="1" hangingPunct="1">
              <a:buFontTx/>
              <a:buNone/>
            </a:pPr>
            <a:endParaRPr lang="en-US" altLang="en-US" dirty="0">
              <a:solidFill>
                <a:srgbClr val="FFFF00"/>
              </a:solidFill>
            </a:endParaRPr>
          </a:p>
        </p:txBody>
      </p:sp>
      <p:sp>
        <p:nvSpPr>
          <p:cNvPr id="119812" name="Rectangle 4">
            <a:extLst>
              <a:ext uri="{FF2B5EF4-FFF2-40B4-BE49-F238E27FC236}">
                <a16:creationId xmlns:a16="http://schemas.microsoft.com/office/drawing/2014/main" id="{2FC24DCE-8A1D-7FAD-03AE-B13218D1BFF8}"/>
              </a:ext>
            </a:extLst>
          </p:cNvPr>
          <p:cNvSpPr>
            <a:spLocks noChangeArrowheads="1"/>
          </p:cNvSpPr>
          <p:nvPr/>
        </p:nvSpPr>
        <p:spPr bwMode="auto">
          <a:xfrm>
            <a:off x="5257800" y="1905000"/>
            <a:ext cx="3886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buClr>
                <a:schemeClr val="accent2"/>
              </a:buClr>
              <a:buFontTx/>
              <a:buChar char="•"/>
            </a:pPr>
            <a:r>
              <a:rPr kumimoji="1" lang="en-US" altLang="en-US" sz="3200" i="0" dirty="0">
                <a:solidFill>
                  <a:srgbClr val="FFFF00"/>
                </a:solidFill>
              </a:rPr>
              <a:t>Willing to suffer</a:t>
            </a:r>
          </a:p>
          <a:p>
            <a:pPr eaLnBrk="1" hangingPunct="1">
              <a:spcBef>
                <a:spcPct val="20000"/>
              </a:spcBef>
              <a:buClr>
                <a:schemeClr val="accent2"/>
              </a:buClr>
              <a:buFontTx/>
              <a:buChar char="•"/>
            </a:pPr>
            <a:r>
              <a:rPr kumimoji="1" lang="en-US" altLang="en-US" sz="3200" i="0" dirty="0">
                <a:solidFill>
                  <a:srgbClr val="FFFF00"/>
                </a:solidFill>
              </a:rPr>
              <a:t>Humble</a:t>
            </a:r>
          </a:p>
          <a:p>
            <a:pPr eaLnBrk="1" hangingPunct="1">
              <a:spcBef>
                <a:spcPct val="20000"/>
              </a:spcBef>
              <a:buClr>
                <a:schemeClr val="accent2"/>
              </a:buClr>
              <a:buFontTx/>
              <a:buChar char="•"/>
            </a:pPr>
            <a:r>
              <a:rPr kumimoji="1" lang="en-US" altLang="en-US" sz="3200" i="0" dirty="0">
                <a:solidFill>
                  <a:srgbClr val="FFFF00"/>
                </a:solidFill>
              </a:rPr>
              <a:t>Diligent</a:t>
            </a:r>
          </a:p>
          <a:p>
            <a:pPr eaLnBrk="1" hangingPunct="1">
              <a:spcBef>
                <a:spcPct val="20000"/>
              </a:spcBef>
              <a:buClr>
                <a:schemeClr val="accent2"/>
              </a:buClr>
              <a:buFontTx/>
              <a:buChar char="•"/>
            </a:pPr>
            <a:r>
              <a:rPr kumimoji="1" lang="en-US" altLang="en-US" sz="3200" i="0" dirty="0">
                <a:solidFill>
                  <a:srgbClr val="FFFF00"/>
                </a:solidFill>
              </a:rPr>
              <a:t>Remembering </a:t>
            </a:r>
          </a:p>
          <a:p>
            <a:pPr eaLnBrk="1" hangingPunct="1">
              <a:spcBef>
                <a:spcPct val="20000"/>
              </a:spcBef>
              <a:buClr>
                <a:schemeClr val="accent2"/>
              </a:buClr>
              <a:buFontTx/>
              <a:buChar char="•"/>
            </a:pPr>
            <a:r>
              <a:rPr kumimoji="1" lang="en-US" altLang="en-US" sz="3200" i="0" dirty="0">
                <a:solidFill>
                  <a:srgbClr val="FFFF00"/>
                </a:solidFill>
              </a:rPr>
              <a:t>Holy</a:t>
            </a:r>
          </a:p>
          <a:p>
            <a:pPr eaLnBrk="1" hangingPunct="1">
              <a:spcBef>
                <a:spcPct val="20000"/>
              </a:spcBef>
              <a:buClr>
                <a:schemeClr val="accent2"/>
              </a:buClr>
              <a:buFontTx/>
              <a:buChar char="•"/>
            </a:pPr>
            <a:r>
              <a:rPr kumimoji="1" lang="en-US" altLang="en-US" sz="3200" i="0" dirty="0">
                <a:solidFill>
                  <a:srgbClr val="FFFF00"/>
                </a:solidFill>
              </a:rPr>
              <a:t>Watchful</a:t>
            </a:r>
          </a:p>
          <a:p>
            <a:pPr eaLnBrk="1" hangingPunct="1">
              <a:spcBef>
                <a:spcPct val="20000"/>
              </a:spcBef>
              <a:buClr>
                <a:schemeClr val="accent2"/>
              </a:buClr>
              <a:buFontTx/>
              <a:buChar char="•"/>
            </a:pPr>
            <a:r>
              <a:rPr kumimoji="1" lang="en-US" altLang="en-US" sz="3200" i="0" dirty="0">
                <a:solidFill>
                  <a:srgbClr val="FFFF00"/>
                </a:solidFill>
              </a:rPr>
              <a:t>Ready</a:t>
            </a:r>
            <a:endParaRPr kumimoji="1" lang="en-US" altLang="en-US" sz="3200" i="0" dirty="0"/>
          </a:p>
          <a:p>
            <a:pPr eaLnBrk="1" hangingPunct="1">
              <a:spcBef>
                <a:spcPct val="20000"/>
              </a:spcBef>
              <a:buClr>
                <a:schemeClr val="accent2"/>
              </a:buClr>
            </a:pPr>
            <a:endParaRPr kumimoji="1" lang="en-US" altLang="en-US" sz="3200" i="0" dirty="0"/>
          </a:p>
        </p:txBody>
      </p:sp>
      <p:sp>
        <p:nvSpPr>
          <p:cNvPr id="3" name="Rectangle 2">
            <a:extLst>
              <a:ext uri="{FF2B5EF4-FFF2-40B4-BE49-F238E27FC236}">
                <a16:creationId xmlns:a16="http://schemas.microsoft.com/office/drawing/2014/main" id="{AFD8F3F0-CD54-0CCD-F9E2-A14F90022FFD}"/>
              </a:ext>
            </a:extLst>
          </p:cNvPr>
          <p:cNvSpPr txBox="1">
            <a:spLocks noChangeArrowheads="1"/>
          </p:cNvSpPr>
          <p:nvPr/>
        </p:nvSpPr>
        <p:spPr bwMode="auto">
          <a:xfrm>
            <a:off x="1066800" y="3810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cs typeface="Arial" charset="0"/>
              </a:defRPr>
            </a:lvl2pPr>
            <a:lvl3pPr algn="ctr" rtl="0" eaLnBrk="0" fontAlgn="base" hangingPunct="0">
              <a:spcBef>
                <a:spcPct val="0"/>
              </a:spcBef>
              <a:spcAft>
                <a:spcPct val="0"/>
              </a:spcAft>
              <a:defRPr kumimoji="1" sz="4400">
                <a:solidFill>
                  <a:schemeClr val="tx2"/>
                </a:solidFill>
                <a:latin typeface="Times New Roman" pitchFamily="18" charset="0"/>
                <a:cs typeface="Arial" charset="0"/>
              </a:defRPr>
            </a:lvl3pPr>
            <a:lvl4pPr algn="ctr" rtl="0" eaLnBrk="0" fontAlgn="base" hangingPunct="0">
              <a:spcBef>
                <a:spcPct val="0"/>
              </a:spcBef>
              <a:spcAft>
                <a:spcPct val="0"/>
              </a:spcAft>
              <a:defRPr kumimoji="1" sz="4400">
                <a:solidFill>
                  <a:schemeClr val="tx2"/>
                </a:solidFill>
                <a:latin typeface="Times New Roman" pitchFamily="18" charset="0"/>
                <a:cs typeface="Arial" charset="0"/>
              </a:defRPr>
            </a:lvl4pPr>
            <a:lvl5pPr algn="ctr" rtl="0" eaLnBrk="0" fontAlgn="base" hangingPunct="0">
              <a:spcBef>
                <a:spcPct val="0"/>
              </a:spcBef>
              <a:spcAft>
                <a:spcPct val="0"/>
              </a:spcAft>
              <a:defRPr kumimoji="1" sz="4400">
                <a:solidFill>
                  <a:schemeClr val="tx2"/>
                </a:solidFill>
                <a:latin typeface="Times New Roman" pitchFamily="18" charset="0"/>
                <a:cs typeface="Arial" charset="0"/>
              </a:defRPr>
            </a:lvl5pPr>
            <a:lvl6pPr marL="457200" algn="ctr" rtl="0" fontAlgn="base">
              <a:spcBef>
                <a:spcPct val="0"/>
              </a:spcBef>
              <a:spcAft>
                <a:spcPct val="0"/>
              </a:spcAft>
              <a:defRPr kumimoji="1" sz="4400">
                <a:solidFill>
                  <a:schemeClr val="tx2"/>
                </a:solidFill>
                <a:latin typeface="Times New Roman" pitchFamily="18" charset="0"/>
                <a:cs typeface="Arial" charset="0"/>
              </a:defRPr>
            </a:lvl6pPr>
            <a:lvl7pPr marL="914400" algn="ctr" rtl="0" fontAlgn="base">
              <a:spcBef>
                <a:spcPct val="0"/>
              </a:spcBef>
              <a:spcAft>
                <a:spcPct val="0"/>
              </a:spcAft>
              <a:defRPr kumimoji="1" sz="4400">
                <a:solidFill>
                  <a:schemeClr val="tx2"/>
                </a:solidFill>
                <a:latin typeface="Times New Roman" pitchFamily="18" charset="0"/>
                <a:cs typeface="Arial" charset="0"/>
              </a:defRPr>
            </a:lvl7pPr>
            <a:lvl8pPr marL="1371600" algn="ctr" rtl="0" fontAlgn="base">
              <a:spcBef>
                <a:spcPct val="0"/>
              </a:spcBef>
              <a:spcAft>
                <a:spcPct val="0"/>
              </a:spcAft>
              <a:defRPr kumimoji="1" sz="4400">
                <a:solidFill>
                  <a:schemeClr val="tx2"/>
                </a:solidFill>
                <a:latin typeface="Times New Roman" pitchFamily="18" charset="0"/>
                <a:cs typeface="Arial" charset="0"/>
              </a:defRPr>
            </a:lvl8pPr>
            <a:lvl9pPr marL="1828800" algn="ctr" rtl="0" fontAlgn="base">
              <a:spcBef>
                <a:spcPct val="0"/>
              </a:spcBef>
              <a:spcAft>
                <a:spcPct val="0"/>
              </a:spcAft>
              <a:defRPr kumimoji="1" sz="4400">
                <a:solidFill>
                  <a:schemeClr val="tx2"/>
                </a:solidFill>
                <a:latin typeface="Times New Roman" pitchFamily="18" charset="0"/>
                <a:cs typeface="Arial" charset="0"/>
              </a:defRPr>
            </a:lvl9pPr>
          </a:lstStyle>
          <a:p>
            <a:pPr eaLnBrk="1" hangingPunct="1">
              <a:defRPr/>
            </a:pPr>
            <a:r>
              <a:rPr lang="en-US" sz="4800" b="1" i="1" kern="0" dirty="0">
                <a:effectLst>
                  <a:outerShdw blurRad="38100" dist="38100" dir="2700000" algn="tl">
                    <a:srgbClr val="000000"/>
                  </a:outerShdw>
                </a:effectLst>
                <a:latin typeface="Arial" charset="0"/>
              </a:rPr>
              <a:t>“What Sort of People Ought You To Be?”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animEffect transition="in" filter="wipe(left)">
                                      <p:cBhvr>
                                        <p:cTn id="7" dur="500"/>
                                        <p:tgtEl>
                                          <p:spTgt spid="1198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9811">
                                            <p:txEl>
                                              <p:pRg st="1" end="1"/>
                                            </p:txEl>
                                          </p:spTgt>
                                        </p:tgtEl>
                                        <p:attrNameLst>
                                          <p:attrName>style.visibility</p:attrName>
                                        </p:attrNameLst>
                                      </p:cBhvr>
                                      <p:to>
                                        <p:strVal val="visible"/>
                                      </p:to>
                                    </p:set>
                                    <p:animEffect transition="in" filter="wipe(left)">
                                      <p:cBhvr>
                                        <p:cTn id="12" dur="500"/>
                                        <p:tgtEl>
                                          <p:spTgt spid="1198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9811">
                                            <p:txEl>
                                              <p:pRg st="2" end="2"/>
                                            </p:txEl>
                                          </p:spTgt>
                                        </p:tgtEl>
                                        <p:attrNameLst>
                                          <p:attrName>style.visibility</p:attrName>
                                        </p:attrNameLst>
                                      </p:cBhvr>
                                      <p:to>
                                        <p:strVal val="visible"/>
                                      </p:to>
                                    </p:set>
                                    <p:animEffect transition="in" filter="wipe(left)">
                                      <p:cBhvr>
                                        <p:cTn id="17" dur="500"/>
                                        <p:tgtEl>
                                          <p:spTgt spid="11981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9811">
                                            <p:txEl>
                                              <p:pRg st="3" end="3"/>
                                            </p:txEl>
                                          </p:spTgt>
                                        </p:tgtEl>
                                        <p:attrNameLst>
                                          <p:attrName>style.visibility</p:attrName>
                                        </p:attrNameLst>
                                      </p:cBhvr>
                                      <p:to>
                                        <p:strVal val="visible"/>
                                      </p:to>
                                    </p:set>
                                    <p:animEffect transition="in" filter="wipe(left)">
                                      <p:cBhvr>
                                        <p:cTn id="22" dur="500"/>
                                        <p:tgtEl>
                                          <p:spTgt spid="11981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9811">
                                            <p:txEl>
                                              <p:pRg st="4" end="4"/>
                                            </p:txEl>
                                          </p:spTgt>
                                        </p:tgtEl>
                                        <p:attrNameLst>
                                          <p:attrName>style.visibility</p:attrName>
                                        </p:attrNameLst>
                                      </p:cBhvr>
                                      <p:to>
                                        <p:strVal val="visible"/>
                                      </p:to>
                                    </p:set>
                                    <p:animEffect transition="in" filter="wipe(left)">
                                      <p:cBhvr>
                                        <p:cTn id="27" dur="500"/>
                                        <p:tgtEl>
                                          <p:spTgt spid="11981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9811">
                                            <p:txEl>
                                              <p:pRg st="5" end="5"/>
                                            </p:txEl>
                                          </p:spTgt>
                                        </p:tgtEl>
                                        <p:attrNameLst>
                                          <p:attrName>style.visibility</p:attrName>
                                        </p:attrNameLst>
                                      </p:cBhvr>
                                      <p:to>
                                        <p:strVal val="visible"/>
                                      </p:to>
                                    </p:set>
                                    <p:animEffect transition="in" filter="wipe(left)">
                                      <p:cBhvr>
                                        <p:cTn id="32" dur="500"/>
                                        <p:tgtEl>
                                          <p:spTgt spid="11981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9811">
                                            <p:txEl>
                                              <p:pRg st="6" end="6"/>
                                            </p:txEl>
                                          </p:spTgt>
                                        </p:tgtEl>
                                        <p:attrNameLst>
                                          <p:attrName>style.visibility</p:attrName>
                                        </p:attrNameLst>
                                      </p:cBhvr>
                                      <p:to>
                                        <p:strVal val="visible"/>
                                      </p:to>
                                    </p:set>
                                    <p:animEffect transition="in" filter="wipe(left)">
                                      <p:cBhvr>
                                        <p:cTn id="37" dur="500"/>
                                        <p:tgtEl>
                                          <p:spTgt spid="11981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19812">
                                            <p:txEl>
                                              <p:pRg st="0" end="0"/>
                                            </p:txEl>
                                          </p:spTgt>
                                        </p:tgtEl>
                                        <p:attrNameLst>
                                          <p:attrName>style.visibility</p:attrName>
                                        </p:attrNameLst>
                                      </p:cBhvr>
                                      <p:to>
                                        <p:strVal val="visible"/>
                                      </p:to>
                                    </p:set>
                                    <p:animEffect transition="in" filter="wipe(left)">
                                      <p:cBhvr>
                                        <p:cTn id="42" dur="500"/>
                                        <p:tgtEl>
                                          <p:spTgt spid="119812">
                                            <p:txEl>
                                              <p:pRg st="0" end="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119812">
                                            <p:txEl>
                                              <p:pRg st="1" end="1"/>
                                            </p:txEl>
                                          </p:spTgt>
                                        </p:tgtEl>
                                        <p:attrNameLst>
                                          <p:attrName>style.visibility</p:attrName>
                                        </p:attrNameLst>
                                      </p:cBhvr>
                                      <p:to>
                                        <p:strVal val="visible"/>
                                      </p:to>
                                    </p:set>
                                    <p:animEffect transition="in" filter="wipe(left)">
                                      <p:cBhvr>
                                        <p:cTn id="47" dur="500"/>
                                        <p:tgtEl>
                                          <p:spTgt spid="119812">
                                            <p:txEl>
                                              <p:pRg st="1" end="1"/>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119812">
                                            <p:txEl>
                                              <p:pRg st="2" end="2"/>
                                            </p:txEl>
                                          </p:spTgt>
                                        </p:tgtEl>
                                        <p:attrNameLst>
                                          <p:attrName>style.visibility</p:attrName>
                                        </p:attrNameLst>
                                      </p:cBhvr>
                                      <p:to>
                                        <p:strVal val="visible"/>
                                      </p:to>
                                    </p:set>
                                    <p:animEffect transition="in" filter="wipe(left)">
                                      <p:cBhvr>
                                        <p:cTn id="52" dur="500"/>
                                        <p:tgtEl>
                                          <p:spTgt spid="119812">
                                            <p:txEl>
                                              <p:pRg st="2" end="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119812">
                                            <p:txEl>
                                              <p:pRg st="3" end="3"/>
                                            </p:txEl>
                                          </p:spTgt>
                                        </p:tgtEl>
                                        <p:attrNameLst>
                                          <p:attrName>style.visibility</p:attrName>
                                        </p:attrNameLst>
                                      </p:cBhvr>
                                      <p:to>
                                        <p:strVal val="visible"/>
                                      </p:to>
                                    </p:set>
                                    <p:animEffect transition="in" filter="wipe(left)">
                                      <p:cBhvr>
                                        <p:cTn id="57" dur="500"/>
                                        <p:tgtEl>
                                          <p:spTgt spid="119812">
                                            <p:txEl>
                                              <p:pRg st="3" end="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119812">
                                            <p:txEl>
                                              <p:pRg st="4" end="4"/>
                                            </p:txEl>
                                          </p:spTgt>
                                        </p:tgtEl>
                                        <p:attrNameLst>
                                          <p:attrName>style.visibility</p:attrName>
                                        </p:attrNameLst>
                                      </p:cBhvr>
                                      <p:to>
                                        <p:strVal val="visible"/>
                                      </p:to>
                                    </p:set>
                                    <p:animEffect transition="in" filter="wipe(left)">
                                      <p:cBhvr>
                                        <p:cTn id="62" dur="500"/>
                                        <p:tgtEl>
                                          <p:spTgt spid="119812">
                                            <p:txEl>
                                              <p:pRg st="4" end="4"/>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119812">
                                            <p:txEl>
                                              <p:pRg st="5" end="5"/>
                                            </p:txEl>
                                          </p:spTgt>
                                        </p:tgtEl>
                                        <p:attrNameLst>
                                          <p:attrName>style.visibility</p:attrName>
                                        </p:attrNameLst>
                                      </p:cBhvr>
                                      <p:to>
                                        <p:strVal val="visible"/>
                                      </p:to>
                                    </p:set>
                                    <p:animEffect transition="in" filter="wipe(left)">
                                      <p:cBhvr>
                                        <p:cTn id="67" dur="500"/>
                                        <p:tgtEl>
                                          <p:spTgt spid="119812">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119812">
                                            <p:txEl>
                                              <p:pRg st="6" end="6"/>
                                            </p:txEl>
                                          </p:spTgt>
                                        </p:tgtEl>
                                        <p:attrNameLst>
                                          <p:attrName>style.visibility</p:attrName>
                                        </p:attrNameLst>
                                      </p:cBhvr>
                                      <p:to>
                                        <p:strVal val="visible"/>
                                      </p:to>
                                    </p:set>
                                    <p:animEffect transition="in" filter="wipe(left)">
                                      <p:cBhvr>
                                        <p:cTn id="72" dur="500"/>
                                        <p:tgtEl>
                                          <p:spTgt spid="1198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264B11-8D0A-B19A-1B6E-C5769203E549}"/>
            </a:ext>
          </a:extLst>
        </p:cNvPr>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FD6D1241-0611-5395-E0C3-D076B2C97D67}"/>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A1231796-B517-4195-A20D-38D6D06B3D16}" type="slidenum">
              <a:rPr lang="en-US" altLang="en-US" i="0"/>
              <a:pPr/>
              <a:t>19</a:t>
            </a:fld>
            <a:endParaRPr lang="en-US" altLang="en-US" i="0"/>
          </a:p>
        </p:txBody>
      </p:sp>
      <p:sp>
        <p:nvSpPr>
          <p:cNvPr id="3" name="Rectangle 2">
            <a:extLst>
              <a:ext uri="{FF2B5EF4-FFF2-40B4-BE49-F238E27FC236}">
                <a16:creationId xmlns:a16="http://schemas.microsoft.com/office/drawing/2014/main" id="{A182A3D4-4C98-5C43-9F44-4D27A5C94163}"/>
              </a:ext>
            </a:extLst>
          </p:cNvPr>
          <p:cNvSpPr txBox="1">
            <a:spLocks noChangeArrowheads="1"/>
          </p:cNvSpPr>
          <p:nvPr/>
        </p:nvSpPr>
        <p:spPr bwMode="auto">
          <a:xfrm>
            <a:off x="1219200" y="762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cs typeface="Arial" charset="0"/>
              </a:defRPr>
            </a:lvl2pPr>
            <a:lvl3pPr algn="ctr" rtl="0" eaLnBrk="0" fontAlgn="base" hangingPunct="0">
              <a:spcBef>
                <a:spcPct val="0"/>
              </a:spcBef>
              <a:spcAft>
                <a:spcPct val="0"/>
              </a:spcAft>
              <a:defRPr kumimoji="1" sz="4400">
                <a:solidFill>
                  <a:schemeClr val="tx2"/>
                </a:solidFill>
                <a:latin typeface="Times New Roman" pitchFamily="18" charset="0"/>
                <a:cs typeface="Arial" charset="0"/>
              </a:defRPr>
            </a:lvl3pPr>
            <a:lvl4pPr algn="ctr" rtl="0" eaLnBrk="0" fontAlgn="base" hangingPunct="0">
              <a:spcBef>
                <a:spcPct val="0"/>
              </a:spcBef>
              <a:spcAft>
                <a:spcPct val="0"/>
              </a:spcAft>
              <a:defRPr kumimoji="1" sz="4400">
                <a:solidFill>
                  <a:schemeClr val="tx2"/>
                </a:solidFill>
                <a:latin typeface="Times New Roman" pitchFamily="18" charset="0"/>
                <a:cs typeface="Arial" charset="0"/>
              </a:defRPr>
            </a:lvl4pPr>
            <a:lvl5pPr algn="ctr" rtl="0" eaLnBrk="0" fontAlgn="base" hangingPunct="0">
              <a:spcBef>
                <a:spcPct val="0"/>
              </a:spcBef>
              <a:spcAft>
                <a:spcPct val="0"/>
              </a:spcAft>
              <a:defRPr kumimoji="1" sz="4400">
                <a:solidFill>
                  <a:schemeClr val="tx2"/>
                </a:solidFill>
                <a:latin typeface="Times New Roman" pitchFamily="18" charset="0"/>
                <a:cs typeface="Arial" charset="0"/>
              </a:defRPr>
            </a:lvl5pPr>
            <a:lvl6pPr marL="457200" algn="ctr" rtl="0" fontAlgn="base">
              <a:spcBef>
                <a:spcPct val="0"/>
              </a:spcBef>
              <a:spcAft>
                <a:spcPct val="0"/>
              </a:spcAft>
              <a:defRPr kumimoji="1" sz="4400">
                <a:solidFill>
                  <a:schemeClr val="tx2"/>
                </a:solidFill>
                <a:latin typeface="Times New Roman" pitchFamily="18" charset="0"/>
                <a:cs typeface="Arial" charset="0"/>
              </a:defRPr>
            </a:lvl6pPr>
            <a:lvl7pPr marL="914400" algn="ctr" rtl="0" fontAlgn="base">
              <a:spcBef>
                <a:spcPct val="0"/>
              </a:spcBef>
              <a:spcAft>
                <a:spcPct val="0"/>
              </a:spcAft>
              <a:defRPr kumimoji="1" sz="4400">
                <a:solidFill>
                  <a:schemeClr val="tx2"/>
                </a:solidFill>
                <a:latin typeface="Times New Roman" pitchFamily="18" charset="0"/>
                <a:cs typeface="Arial" charset="0"/>
              </a:defRPr>
            </a:lvl7pPr>
            <a:lvl8pPr marL="1371600" algn="ctr" rtl="0" fontAlgn="base">
              <a:spcBef>
                <a:spcPct val="0"/>
              </a:spcBef>
              <a:spcAft>
                <a:spcPct val="0"/>
              </a:spcAft>
              <a:defRPr kumimoji="1" sz="4400">
                <a:solidFill>
                  <a:schemeClr val="tx2"/>
                </a:solidFill>
                <a:latin typeface="Times New Roman" pitchFamily="18" charset="0"/>
                <a:cs typeface="Arial" charset="0"/>
              </a:defRPr>
            </a:lvl8pPr>
            <a:lvl9pPr marL="1828800" algn="ctr" rtl="0" fontAlgn="base">
              <a:spcBef>
                <a:spcPct val="0"/>
              </a:spcBef>
              <a:spcAft>
                <a:spcPct val="0"/>
              </a:spcAft>
              <a:defRPr kumimoji="1" sz="4400">
                <a:solidFill>
                  <a:schemeClr val="tx2"/>
                </a:solidFill>
                <a:latin typeface="Times New Roman" pitchFamily="18" charset="0"/>
                <a:cs typeface="Arial" charset="0"/>
              </a:defRPr>
            </a:lvl9pPr>
          </a:lstStyle>
          <a:p>
            <a:pPr algn="ctr" eaLnBrk="1" hangingPunct="1"/>
            <a:r>
              <a:rPr lang="en-US" altLang="en-US" sz="2800" b="1" dirty="0">
                <a:latin typeface="Verdana" panose="020B0604030504040204" pitchFamily="34" charset="0"/>
              </a:rPr>
              <a:t>GOD’S PLAN OF SALVATION</a:t>
            </a:r>
          </a:p>
          <a:p>
            <a:pPr algn="ctr" eaLnBrk="1" hangingPunct="1"/>
            <a:r>
              <a:rPr lang="en-US" altLang="en-US" sz="2800" b="1" dirty="0">
                <a:latin typeface="Verdana" panose="020B0604030504040204" pitchFamily="34" charset="0"/>
              </a:rPr>
              <a:t>REQUIRES US TO OBEY THE GOSPEL</a:t>
            </a:r>
            <a:endParaRPr lang="en-US" altLang="en-US" sz="2800" dirty="0">
              <a:latin typeface="Verdana" panose="020B0604030504040204" pitchFamily="34" charset="0"/>
            </a:endParaRPr>
          </a:p>
        </p:txBody>
      </p:sp>
      <p:sp>
        <p:nvSpPr>
          <p:cNvPr id="5" name="Rectangle 3">
            <a:extLst>
              <a:ext uri="{FF2B5EF4-FFF2-40B4-BE49-F238E27FC236}">
                <a16:creationId xmlns:a16="http://schemas.microsoft.com/office/drawing/2014/main" id="{2691AFC5-8555-D713-33F7-E437C4D9E79A}"/>
              </a:ext>
            </a:extLst>
          </p:cNvPr>
          <p:cNvSpPr>
            <a:spLocks noChangeArrowheads="1"/>
          </p:cNvSpPr>
          <p:nvPr/>
        </p:nvSpPr>
        <p:spPr bwMode="auto">
          <a:xfrm>
            <a:off x="1143000" y="1295400"/>
            <a:ext cx="7924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5400" b="1" dirty="0">
                <a:solidFill>
                  <a:srgbClr val="0000FF"/>
                </a:solidFill>
              </a:rPr>
              <a:t>HEAR THE TRUTH</a:t>
            </a:r>
            <a:r>
              <a:rPr lang="en-US" altLang="en-US" sz="5400" b="1" dirty="0"/>
              <a:t>	</a:t>
            </a:r>
            <a:endParaRPr lang="en-US" altLang="en-US" sz="5400" b="1" dirty="0">
              <a:solidFill>
                <a:srgbClr val="FF0000"/>
              </a:solidFill>
            </a:endParaRPr>
          </a:p>
          <a:p>
            <a:pPr eaLnBrk="1" hangingPunct="1"/>
            <a:endParaRPr lang="en-US" altLang="en-US" sz="2400" b="1" dirty="0"/>
          </a:p>
          <a:p>
            <a:pPr algn="ctr" eaLnBrk="1" hangingPunct="1"/>
            <a:r>
              <a:rPr lang="en-US" altLang="en-US" sz="2400" dirty="0">
                <a:latin typeface="Verdana" panose="020B0604030504040204" pitchFamily="34" charset="0"/>
              </a:rPr>
              <a:t>“How then will they call on Him in whom they have not believed? How will they believe in Him whom they have not heard? And how will they hear without a preacher? How will they preach unless they are sent? Just as it is written, ‘How beautiful are the feet of those who bring good news of good things!’ However, they did not all heed the good news; for Isaiah says, ‘Lord, who has believed our report?’ So faith comes from hearing, and hearing by the word of Christ.”</a:t>
            </a:r>
            <a:br>
              <a:rPr lang="en-US" altLang="en-US" sz="2400" dirty="0">
                <a:latin typeface="Verdana" panose="020B0604030504040204" pitchFamily="34" charset="0"/>
              </a:rPr>
            </a:br>
            <a:r>
              <a:rPr lang="en-US" altLang="en-US" sz="2400" b="1" i="0" dirty="0">
                <a:solidFill>
                  <a:srgbClr val="FF0000"/>
                </a:solidFill>
                <a:latin typeface="Verdana" panose="020B0604030504040204" pitchFamily="34" charset="0"/>
                <a:ea typeface="Verdana" panose="020B0604030504040204" pitchFamily="34" charset="0"/>
              </a:rPr>
              <a:t>(Romans 10:14-17)</a:t>
            </a:r>
            <a:endParaRPr lang="en-US" altLang="en-US" sz="2400" i="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8614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a:extLst>
              <a:ext uri="{FF2B5EF4-FFF2-40B4-BE49-F238E27FC236}">
                <a16:creationId xmlns:a16="http://schemas.microsoft.com/office/drawing/2014/main" id="{03E5AA91-48CF-535C-FCD1-31C3A49109AB}"/>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D677315A-2B29-4FF1-8311-2B781DD91421}" type="slidenum">
              <a:rPr lang="en-US" altLang="en-US" i="0"/>
              <a:pPr/>
              <a:t>2</a:t>
            </a:fld>
            <a:endParaRPr lang="en-US" altLang="en-US" i="0"/>
          </a:p>
        </p:txBody>
      </p:sp>
      <p:sp>
        <p:nvSpPr>
          <p:cNvPr id="7170" name="Rectangle 2">
            <a:extLst>
              <a:ext uri="{FF2B5EF4-FFF2-40B4-BE49-F238E27FC236}">
                <a16:creationId xmlns:a16="http://schemas.microsoft.com/office/drawing/2014/main" id="{8EA0516C-6AA3-6B0C-8EFA-6284C1736CF0}"/>
              </a:ext>
            </a:extLst>
          </p:cNvPr>
          <p:cNvSpPr>
            <a:spLocks noGrp="1" noChangeArrowheads="1"/>
          </p:cNvSpPr>
          <p:nvPr>
            <p:ph type="title"/>
          </p:nvPr>
        </p:nvSpPr>
        <p:spPr>
          <a:xfrm>
            <a:off x="1257300" y="76200"/>
            <a:ext cx="7772400" cy="990600"/>
          </a:xfrm>
        </p:spPr>
        <p:txBody>
          <a:bodyPr/>
          <a:lstStyle/>
          <a:p>
            <a:pPr eaLnBrk="1" hangingPunct="1">
              <a:defRPr/>
            </a:pPr>
            <a:r>
              <a:rPr lang="en-US" sz="4800" b="1" dirty="0">
                <a:effectLst>
                  <a:outerShdw blurRad="38100" dist="38100" dir="2700000" algn="tl">
                    <a:srgbClr val="000000"/>
                  </a:outerShdw>
                </a:effectLst>
                <a:latin typeface="Arial" charset="0"/>
              </a:rPr>
              <a:t>Introduction</a:t>
            </a:r>
            <a:endParaRPr lang="en-US" sz="4800" b="1" i="1" dirty="0">
              <a:solidFill>
                <a:srgbClr val="FFFF00"/>
              </a:solidFill>
              <a:effectLst>
                <a:outerShdw blurRad="38100" dist="38100" dir="2700000" algn="tl">
                  <a:srgbClr val="000000"/>
                </a:outerShdw>
              </a:effectLst>
              <a:latin typeface="Arial" charset="0"/>
            </a:endParaRPr>
          </a:p>
        </p:txBody>
      </p:sp>
      <p:sp>
        <p:nvSpPr>
          <p:cNvPr id="7171" name="Rectangle 3">
            <a:extLst>
              <a:ext uri="{FF2B5EF4-FFF2-40B4-BE49-F238E27FC236}">
                <a16:creationId xmlns:a16="http://schemas.microsoft.com/office/drawing/2014/main" id="{C0CBCBCA-B01F-2133-ABAE-464750580A28}"/>
              </a:ext>
            </a:extLst>
          </p:cNvPr>
          <p:cNvSpPr>
            <a:spLocks noGrp="1" noChangeArrowheads="1"/>
          </p:cNvSpPr>
          <p:nvPr>
            <p:ph type="body" idx="1"/>
          </p:nvPr>
        </p:nvSpPr>
        <p:spPr>
          <a:xfrm>
            <a:off x="1524000" y="1066800"/>
            <a:ext cx="7239000" cy="5410200"/>
          </a:xfrm>
        </p:spPr>
        <p:txBody>
          <a:bodyPr/>
          <a:lstStyle/>
          <a:p>
            <a:pPr eaLnBrk="1" hangingPunct="1">
              <a:lnSpc>
                <a:spcPct val="90000"/>
              </a:lnSpc>
              <a:defRPr/>
            </a:pPr>
            <a:r>
              <a:rPr lang="en-US" sz="3600" b="1" dirty="0">
                <a:effectLst>
                  <a:outerShdw blurRad="38100" dist="38100" dir="2700000" algn="tl">
                    <a:srgbClr val="000000"/>
                  </a:outerShdw>
                </a:effectLst>
                <a:latin typeface="Arial Narrow" pitchFamily="34" charset="0"/>
              </a:rPr>
              <a:t>Consider the context and the events mentioned by Peter in 2 Peter 3:10-12</a:t>
            </a:r>
          </a:p>
          <a:p>
            <a:pPr marL="0" indent="0" algn="ctr" eaLnBrk="1" hangingPunct="1">
              <a:lnSpc>
                <a:spcPct val="90000"/>
              </a:lnSpc>
              <a:buNone/>
              <a:defRPr/>
            </a:pPr>
            <a:r>
              <a:rPr lang="en-US" sz="2800" b="1" i="1" dirty="0">
                <a:effectLst>
                  <a:outerShdw blurRad="38100" dist="38100" dir="2700000" algn="tl">
                    <a:srgbClr val="000000"/>
                  </a:outerShdw>
                </a:effectLst>
                <a:latin typeface="Calibri" panose="020F0502020204030204" pitchFamily="34" charset="0"/>
                <a:cs typeface="Calibri" panose="020F0502020204030204" pitchFamily="34" charset="0"/>
              </a:rPr>
              <a:t>“But the day of the Lord will come like a thief, in which the heavens will pass away with a roar and the elements will be destroyed with intense heat, and the earth and its works will be burned up. Since all these things are to be destroyed in this way, </a:t>
            </a:r>
            <a:r>
              <a:rPr lang="en-US" sz="2800" b="1" i="1" u="sng" dirty="0">
                <a:effectLst>
                  <a:outerShdw blurRad="38100" dist="38100" dir="2700000" algn="tl">
                    <a:srgbClr val="000000"/>
                  </a:outerShdw>
                </a:effectLst>
                <a:latin typeface="Calibri" panose="020F0502020204030204" pitchFamily="34" charset="0"/>
                <a:cs typeface="Calibri" panose="020F0502020204030204" pitchFamily="34" charset="0"/>
              </a:rPr>
              <a:t>what sort of people ought you to be</a:t>
            </a:r>
            <a:r>
              <a:rPr lang="en-US" sz="2800" b="1" i="1" dirty="0">
                <a:effectLst>
                  <a:outerShdw blurRad="38100" dist="38100" dir="2700000" algn="tl">
                    <a:srgbClr val="000000"/>
                  </a:outerShdw>
                </a:effectLst>
                <a:latin typeface="Calibri" panose="020F0502020204030204" pitchFamily="34" charset="0"/>
                <a:cs typeface="Calibri" panose="020F0502020204030204" pitchFamily="34" charset="0"/>
              </a:rPr>
              <a:t> in holy conduct and godliness, looking for and hastening the coming of the day of God, because of which the heavens will be destroyed by burning, and the elements will melt with intense heat!”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p:cTn id="7" dur="5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7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 calcmode="lin" valueType="num">
                                      <p:cBhvr>
                                        <p:cTn id="14" dur="5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933B2E-3B0F-6DCD-A13F-D6E597D4C7A8}"/>
            </a:ext>
          </a:extLst>
        </p:cNvPr>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DF9B020F-53BF-CE5D-AAFD-0016E64A7253}"/>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A1231796-B517-4195-A20D-38D6D06B3D16}" type="slidenum">
              <a:rPr lang="en-US" altLang="en-US" i="0"/>
              <a:pPr/>
              <a:t>20</a:t>
            </a:fld>
            <a:endParaRPr lang="en-US" altLang="en-US" i="0"/>
          </a:p>
        </p:txBody>
      </p:sp>
      <p:sp>
        <p:nvSpPr>
          <p:cNvPr id="3" name="Rectangle 2">
            <a:extLst>
              <a:ext uri="{FF2B5EF4-FFF2-40B4-BE49-F238E27FC236}">
                <a16:creationId xmlns:a16="http://schemas.microsoft.com/office/drawing/2014/main" id="{B2484EE5-A6EB-0E92-E24A-EA51DEE8BDDE}"/>
              </a:ext>
            </a:extLst>
          </p:cNvPr>
          <p:cNvSpPr txBox="1">
            <a:spLocks noChangeArrowheads="1"/>
          </p:cNvSpPr>
          <p:nvPr/>
        </p:nvSpPr>
        <p:spPr bwMode="auto">
          <a:xfrm>
            <a:off x="1219200" y="762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cs typeface="Arial" charset="0"/>
              </a:defRPr>
            </a:lvl2pPr>
            <a:lvl3pPr algn="ctr" rtl="0" eaLnBrk="0" fontAlgn="base" hangingPunct="0">
              <a:spcBef>
                <a:spcPct val="0"/>
              </a:spcBef>
              <a:spcAft>
                <a:spcPct val="0"/>
              </a:spcAft>
              <a:defRPr kumimoji="1" sz="4400">
                <a:solidFill>
                  <a:schemeClr val="tx2"/>
                </a:solidFill>
                <a:latin typeface="Times New Roman" pitchFamily="18" charset="0"/>
                <a:cs typeface="Arial" charset="0"/>
              </a:defRPr>
            </a:lvl3pPr>
            <a:lvl4pPr algn="ctr" rtl="0" eaLnBrk="0" fontAlgn="base" hangingPunct="0">
              <a:spcBef>
                <a:spcPct val="0"/>
              </a:spcBef>
              <a:spcAft>
                <a:spcPct val="0"/>
              </a:spcAft>
              <a:defRPr kumimoji="1" sz="4400">
                <a:solidFill>
                  <a:schemeClr val="tx2"/>
                </a:solidFill>
                <a:latin typeface="Times New Roman" pitchFamily="18" charset="0"/>
                <a:cs typeface="Arial" charset="0"/>
              </a:defRPr>
            </a:lvl4pPr>
            <a:lvl5pPr algn="ctr" rtl="0" eaLnBrk="0" fontAlgn="base" hangingPunct="0">
              <a:spcBef>
                <a:spcPct val="0"/>
              </a:spcBef>
              <a:spcAft>
                <a:spcPct val="0"/>
              </a:spcAft>
              <a:defRPr kumimoji="1" sz="4400">
                <a:solidFill>
                  <a:schemeClr val="tx2"/>
                </a:solidFill>
                <a:latin typeface="Times New Roman" pitchFamily="18" charset="0"/>
                <a:cs typeface="Arial" charset="0"/>
              </a:defRPr>
            </a:lvl5pPr>
            <a:lvl6pPr marL="457200" algn="ctr" rtl="0" fontAlgn="base">
              <a:spcBef>
                <a:spcPct val="0"/>
              </a:spcBef>
              <a:spcAft>
                <a:spcPct val="0"/>
              </a:spcAft>
              <a:defRPr kumimoji="1" sz="4400">
                <a:solidFill>
                  <a:schemeClr val="tx2"/>
                </a:solidFill>
                <a:latin typeface="Times New Roman" pitchFamily="18" charset="0"/>
                <a:cs typeface="Arial" charset="0"/>
              </a:defRPr>
            </a:lvl6pPr>
            <a:lvl7pPr marL="914400" algn="ctr" rtl="0" fontAlgn="base">
              <a:spcBef>
                <a:spcPct val="0"/>
              </a:spcBef>
              <a:spcAft>
                <a:spcPct val="0"/>
              </a:spcAft>
              <a:defRPr kumimoji="1" sz="4400">
                <a:solidFill>
                  <a:schemeClr val="tx2"/>
                </a:solidFill>
                <a:latin typeface="Times New Roman" pitchFamily="18" charset="0"/>
                <a:cs typeface="Arial" charset="0"/>
              </a:defRPr>
            </a:lvl7pPr>
            <a:lvl8pPr marL="1371600" algn="ctr" rtl="0" fontAlgn="base">
              <a:spcBef>
                <a:spcPct val="0"/>
              </a:spcBef>
              <a:spcAft>
                <a:spcPct val="0"/>
              </a:spcAft>
              <a:defRPr kumimoji="1" sz="4400">
                <a:solidFill>
                  <a:schemeClr val="tx2"/>
                </a:solidFill>
                <a:latin typeface="Times New Roman" pitchFamily="18" charset="0"/>
                <a:cs typeface="Arial" charset="0"/>
              </a:defRPr>
            </a:lvl8pPr>
            <a:lvl9pPr marL="1828800" algn="ctr" rtl="0" fontAlgn="base">
              <a:spcBef>
                <a:spcPct val="0"/>
              </a:spcBef>
              <a:spcAft>
                <a:spcPct val="0"/>
              </a:spcAft>
              <a:defRPr kumimoji="1" sz="4400">
                <a:solidFill>
                  <a:schemeClr val="tx2"/>
                </a:solidFill>
                <a:latin typeface="Times New Roman" pitchFamily="18" charset="0"/>
                <a:cs typeface="Arial" charset="0"/>
              </a:defRPr>
            </a:lvl9pPr>
          </a:lstStyle>
          <a:p>
            <a:pPr algn="ctr" eaLnBrk="1" hangingPunct="1"/>
            <a:r>
              <a:rPr lang="en-US" altLang="en-US" sz="2800" b="1" dirty="0">
                <a:latin typeface="Verdana" panose="020B0604030504040204" pitchFamily="34" charset="0"/>
              </a:rPr>
              <a:t>GOD’S PLAN OF SALVATION</a:t>
            </a:r>
          </a:p>
          <a:p>
            <a:pPr algn="ctr" eaLnBrk="1" hangingPunct="1"/>
            <a:r>
              <a:rPr lang="en-US" altLang="en-US" sz="2800" b="1" dirty="0">
                <a:latin typeface="Verdana" panose="020B0604030504040204" pitchFamily="34" charset="0"/>
              </a:rPr>
              <a:t>REQUIRES US TO OBEY THE GOSPEL</a:t>
            </a:r>
            <a:endParaRPr lang="en-US" altLang="en-US" sz="2800" dirty="0">
              <a:latin typeface="Verdana" panose="020B0604030504040204" pitchFamily="34" charset="0"/>
            </a:endParaRPr>
          </a:p>
        </p:txBody>
      </p:sp>
      <p:sp>
        <p:nvSpPr>
          <p:cNvPr id="5" name="Rectangle 3">
            <a:extLst>
              <a:ext uri="{FF2B5EF4-FFF2-40B4-BE49-F238E27FC236}">
                <a16:creationId xmlns:a16="http://schemas.microsoft.com/office/drawing/2014/main" id="{9CAB80B5-9705-A481-6B5E-ADFCA314A388}"/>
              </a:ext>
            </a:extLst>
          </p:cNvPr>
          <p:cNvSpPr>
            <a:spLocks noChangeArrowheads="1"/>
          </p:cNvSpPr>
          <p:nvPr/>
        </p:nvSpPr>
        <p:spPr bwMode="auto">
          <a:xfrm>
            <a:off x="1143000" y="1295400"/>
            <a:ext cx="7924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5400" b="1" dirty="0">
                <a:solidFill>
                  <a:srgbClr val="0000FF"/>
                </a:solidFill>
              </a:rPr>
              <a:t>BELIEVE IN JESUS</a:t>
            </a:r>
            <a:r>
              <a:rPr lang="en-US" altLang="en-US" sz="5400" b="1" dirty="0"/>
              <a:t>	</a:t>
            </a:r>
            <a:endParaRPr lang="en-US" altLang="en-US" sz="5400" b="1" dirty="0">
              <a:solidFill>
                <a:srgbClr val="FF0000"/>
              </a:solidFill>
            </a:endParaRPr>
          </a:p>
          <a:p>
            <a:pPr algn="ctr" eaLnBrk="1" hangingPunct="1"/>
            <a:r>
              <a:rPr lang="en-US" altLang="en-US" sz="2400" dirty="0">
                <a:latin typeface="Verdana" panose="020B0604030504040204" pitchFamily="34" charset="0"/>
              </a:rPr>
              <a:t>“And without faith it is impossible to please Him, for he who comes to God must believe that He is and that He is a rewarder of those who seek Him.” </a:t>
            </a:r>
            <a:r>
              <a:rPr lang="en-US" altLang="en-US" sz="2400" b="1" i="0" dirty="0">
                <a:solidFill>
                  <a:srgbClr val="FF0000"/>
                </a:solidFill>
                <a:latin typeface="Verdana" panose="020B0604030504040204" pitchFamily="34" charset="0"/>
                <a:ea typeface="Verdana" panose="020B0604030504040204" pitchFamily="34" charset="0"/>
              </a:rPr>
              <a:t>(Hebrews 11:6)</a:t>
            </a:r>
            <a:endParaRPr lang="en-US" altLang="en-US" sz="2400" i="0" dirty="0">
              <a:latin typeface="Verdana" panose="020B0604030504040204" pitchFamily="34" charset="0"/>
              <a:ea typeface="Verdana" panose="020B0604030504040204" pitchFamily="34" charset="0"/>
            </a:endParaRPr>
          </a:p>
          <a:p>
            <a:pPr algn="ctr" eaLnBrk="1" hangingPunct="1"/>
            <a:endParaRPr lang="en-US" altLang="en-US" sz="2400" dirty="0">
              <a:latin typeface="Verdana" panose="020B0604030504040204" pitchFamily="34" charset="0"/>
            </a:endParaRPr>
          </a:p>
          <a:p>
            <a:pPr algn="ctr" eaLnBrk="1" hangingPunct="1"/>
            <a:r>
              <a:rPr lang="en-US" altLang="en-US" sz="2400" dirty="0">
                <a:latin typeface="Verdana" panose="020B0604030504040204" pitchFamily="34" charset="0"/>
              </a:rPr>
              <a:t>“For by grace you have been saved through faith; and that not of yourselves, it is the gift of God; not as a result of works, so that no one may boast. For we are His workmanship, created in Christ Jesus for good works, which God prepared beforehand so that we would walk in them.” </a:t>
            </a:r>
            <a:r>
              <a:rPr lang="en-US" altLang="en-US" sz="2400" b="1" i="0" dirty="0">
                <a:solidFill>
                  <a:srgbClr val="FF0000"/>
                </a:solidFill>
                <a:latin typeface="Verdana" panose="020B0604030504040204" pitchFamily="34" charset="0"/>
                <a:ea typeface="Verdana" panose="020B0604030504040204" pitchFamily="34" charset="0"/>
              </a:rPr>
              <a:t>(Ephesians 2:8-10)</a:t>
            </a:r>
            <a:endParaRPr lang="en-US" altLang="en-US" sz="2400" i="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63841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636937-8813-6DD8-11E4-1EB38DF9474A}"/>
            </a:ext>
          </a:extLst>
        </p:cNvPr>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8A2B83F9-8612-D842-6533-E97A4D7404F7}"/>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A1231796-B517-4195-A20D-38D6D06B3D16}" type="slidenum">
              <a:rPr lang="en-US" altLang="en-US" i="0"/>
              <a:pPr/>
              <a:t>21</a:t>
            </a:fld>
            <a:endParaRPr lang="en-US" altLang="en-US" i="0"/>
          </a:p>
        </p:txBody>
      </p:sp>
      <p:sp>
        <p:nvSpPr>
          <p:cNvPr id="3" name="Rectangle 2">
            <a:extLst>
              <a:ext uri="{FF2B5EF4-FFF2-40B4-BE49-F238E27FC236}">
                <a16:creationId xmlns:a16="http://schemas.microsoft.com/office/drawing/2014/main" id="{1E949BEA-4E74-5EE8-C233-78CB83A5CC9C}"/>
              </a:ext>
            </a:extLst>
          </p:cNvPr>
          <p:cNvSpPr txBox="1">
            <a:spLocks noChangeArrowheads="1"/>
          </p:cNvSpPr>
          <p:nvPr/>
        </p:nvSpPr>
        <p:spPr bwMode="auto">
          <a:xfrm>
            <a:off x="1219200" y="762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cs typeface="Arial" charset="0"/>
              </a:defRPr>
            </a:lvl2pPr>
            <a:lvl3pPr algn="ctr" rtl="0" eaLnBrk="0" fontAlgn="base" hangingPunct="0">
              <a:spcBef>
                <a:spcPct val="0"/>
              </a:spcBef>
              <a:spcAft>
                <a:spcPct val="0"/>
              </a:spcAft>
              <a:defRPr kumimoji="1" sz="4400">
                <a:solidFill>
                  <a:schemeClr val="tx2"/>
                </a:solidFill>
                <a:latin typeface="Times New Roman" pitchFamily="18" charset="0"/>
                <a:cs typeface="Arial" charset="0"/>
              </a:defRPr>
            </a:lvl3pPr>
            <a:lvl4pPr algn="ctr" rtl="0" eaLnBrk="0" fontAlgn="base" hangingPunct="0">
              <a:spcBef>
                <a:spcPct val="0"/>
              </a:spcBef>
              <a:spcAft>
                <a:spcPct val="0"/>
              </a:spcAft>
              <a:defRPr kumimoji="1" sz="4400">
                <a:solidFill>
                  <a:schemeClr val="tx2"/>
                </a:solidFill>
                <a:latin typeface="Times New Roman" pitchFamily="18" charset="0"/>
                <a:cs typeface="Arial" charset="0"/>
              </a:defRPr>
            </a:lvl4pPr>
            <a:lvl5pPr algn="ctr" rtl="0" eaLnBrk="0" fontAlgn="base" hangingPunct="0">
              <a:spcBef>
                <a:spcPct val="0"/>
              </a:spcBef>
              <a:spcAft>
                <a:spcPct val="0"/>
              </a:spcAft>
              <a:defRPr kumimoji="1" sz="4400">
                <a:solidFill>
                  <a:schemeClr val="tx2"/>
                </a:solidFill>
                <a:latin typeface="Times New Roman" pitchFamily="18" charset="0"/>
                <a:cs typeface="Arial" charset="0"/>
              </a:defRPr>
            </a:lvl5pPr>
            <a:lvl6pPr marL="457200" algn="ctr" rtl="0" fontAlgn="base">
              <a:spcBef>
                <a:spcPct val="0"/>
              </a:spcBef>
              <a:spcAft>
                <a:spcPct val="0"/>
              </a:spcAft>
              <a:defRPr kumimoji="1" sz="4400">
                <a:solidFill>
                  <a:schemeClr val="tx2"/>
                </a:solidFill>
                <a:latin typeface="Times New Roman" pitchFamily="18" charset="0"/>
                <a:cs typeface="Arial" charset="0"/>
              </a:defRPr>
            </a:lvl6pPr>
            <a:lvl7pPr marL="914400" algn="ctr" rtl="0" fontAlgn="base">
              <a:spcBef>
                <a:spcPct val="0"/>
              </a:spcBef>
              <a:spcAft>
                <a:spcPct val="0"/>
              </a:spcAft>
              <a:defRPr kumimoji="1" sz="4400">
                <a:solidFill>
                  <a:schemeClr val="tx2"/>
                </a:solidFill>
                <a:latin typeface="Times New Roman" pitchFamily="18" charset="0"/>
                <a:cs typeface="Arial" charset="0"/>
              </a:defRPr>
            </a:lvl7pPr>
            <a:lvl8pPr marL="1371600" algn="ctr" rtl="0" fontAlgn="base">
              <a:spcBef>
                <a:spcPct val="0"/>
              </a:spcBef>
              <a:spcAft>
                <a:spcPct val="0"/>
              </a:spcAft>
              <a:defRPr kumimoji="1" sz="4400">
                <a:solidFill>
                  <a:schemeClr val="tx2"/>
                </a:solidFill>
                <a:latin typeface="Times New Roman" pitchFamily="18" charset="0"/>
                <a:cs typeface="Arial" charset="0"/>
              </a:defRPr>
            </a:lvl8pPr>
            <a:lvl9pPr marL="1828800" algn="ctr" rtl="0" fontAlgn="base">
              <a:spcBef>
                <a:spcPct val="0"/>
              </a:spcBef>
              <a:spcAft>
                <a:spcPct val="0"/>
              </a:spcAft>
              <a:defRPr kumimoji="1" sz="4400">
                <a:solidFill>
                  <a:schemeClr val="tx2"/>
                </a:solidFill>
                <a:latin typeface="Times New Roman" pitchFamily="18" charset="0"/>
                <a:cs typeface="Arial" charset="0"/>
              </a:defRPr>
            </a:lvl9pPr>
          </a:lstStyle>
          <a:p>
            <a:pPr algn="ctr" eaLnBrk="1" hangingPunct="1"/>
            <a:r>
              <a:rPr lang="en-US" altLang="en-US" sz="2800" b="1" dirty="0">
                <a:latin typeface="Verdana" panose="020B0604030504040204" pitchFamily="34" charset="0"/>
              </a:rPr>
              <a:t>GOD’S PLAN OF SALVATION</a:t>
            </a:r>
          </a:p>
          <a:p>
            <a:pPr algn="ctr" eaLnBrk="1" hangingPunct="1"/>
            <a:r>
              <a:rPr lang="en-US" altLang="en-US" sz="2800" b="1" dirty="0">
                <a:latin typeface="Verdana" panose="020B0604030504040204" pitchFamily="34" charset="0"/>
              </a:rPr>
              <a:t>REQUIRES US TO OBEY THE GOSPEL</a:t>
            </a:r>
            <a:endParaRPr lang="en-US" altLang="en-US" sz="2800" dirty="0">
              <a:latin typeface="Verdana" panose="020B0604030504040204" pitchFamily="34" charset="0"/>
            </a:endParaRPr>
          </a:p>
        </p:txBody>
      </p:sp>
      <p:sp>
        <p:nvSpPr>
          <p:cNvPr id="5" name="Rectangle 3">
            <a:extLst>
              <a:ext uri="{FF2B5EF4-FFF2-40B4-BE49-F238E27FC236}">
                <a16:creationId xmlns:a16="http://schemas.microsoft.com/office/drawing/2014/main" id="{EE43F6FF-EEFE-4124-A00F-A2EB87787822}"/>
              </a:ext>
            </a:extLst>
          </p:cNvPr>
          <p:cNvSpPr>
            <a:spLocks noChangeArrowheads="1"/>
          </p:cNvSpPr>
          <p:nvPr/>
        </p:nvSpPr>
        <p:spPr bwMode="auto">
          <a:xfrm>
            <a:off x="1143000" y="1295400"/>
            <a:ext cx="7924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5400" b="1" dirty="0">
                <a:solidFill>
                  <a:srgbClr val="0000FF"/>
                </a:solidFill>
              </a:rPr>
              <a:t>REPENT OF SINS</a:t>
            </a:r>
            <a:r>
              <a:rPr lang="en-US" altLang="en-US" sz="5400" b="1" dirty="0"/>
              <a:t>	</a:t>
            </a:r>
            <a:endParaRPr lang="en-US" altLang="en-US" sz="5400" b="1" dirty="0">
              <a:solidFill>
                <a:srgbClr val="FF0000"/>
              </a:solidFill>
            </a:endParaRPr>
          </a:p>
          <a:p>
            <a:pPr eaLnBrk="1" hangingPunct="1"/>
            <a:endParaRPr lang="en-US" altLang="en-US" sz="2400" b="1" dirty="0"/>
          </a:p>
          <a:p>
            <a:pPr algn="ctr" eaLnBrk="1" hangingPunct="1"/>
            <a:r>
              <a:rPr lang="en-US" altLang="en-US" sz="2400" dirty="0">
                <a:latin typeface="Verdana" panose="020B0604030504040204" pitchFamily="34" charset="0"/>
                <a:ea typeface="Verdana" panose="020B0604030504040204" pitchFamily="34" charset="0"/>
              </a:rPr>
              <a:t>“</a:t>
            </a:r>
            <a:r>
              <a:rPr lang="en-US" sz="2400" dirty="0">
                <a:latin typeface="Verdana" panose="020B0604030504040204" pitchFamily="34" charset="0"/>
                <a:ea typeface="Verdana" panose="020B0604030504040204" pitchFamily="34" charset="0"/>
              </a:rPr>
              <a:t>I tell you, no, but unless you repent, you will all likewise perish.</a:t>
            </a:r>
            <a:r>
              <a:rPr lang="en-US" altLang="en-US" sz="2400" dirty="0">
                <a:latin typeface="Verdana" panose="020B0604030504040204" pitchFamily="34" charset="0"/>
                <a:ea typeface="Verdana" panose="020B0604030504040204" pitchFamily="34" charset="0"/>
              </a:rPr>
              <a:t>” </a:t>
            </a:r>
            <a:r>
              <a:rPr lang="en-US" altLang="en-US" sz="2400" b="1" i="0" dirty="0">
                <a:solidFill>
                  <a:srgbClr val="FF0000"/>
                </a:solidFill>
                <a:latin typeface="Verdana" panose="020B0604030504040204" pitchFamily="34" charset="0"/>
                <a:ea typeface="Verdana" panose="020B0604030504040204" pitchFamily="34" charset="0"/>
              </a:rPr>
              <a:t>(Luke 13:3)</a:t>
            </a:r>
            <a:endParaRPr lang="en-US" altLang="en-US" sz="2400" i="0" dirty="0">
              <a:latin typeface="Verdana" panose="020B0604030504040204" pitchFamily="34" charset="0"/>
              <a:ea typeface="Verdana" panose="020B0604030504040204" pitchFamily="34" charset="0"/>
            </a:endParaRPr>
          </a:p>
          <a:p>
            <a:pPr algn="ctr" eaLnBrk="1" hangingPunct="1"/>
            <a:endParaRPr lang="en-US" altLang="en-US" sz="2400" dirty="0">
              <a:latin typeface="Verdana" panose="020B0604030504040204" pitchFamily="34" charset="0"/>
            </a:endParaRPr>
          </a:p>
          <a:p>
            <a:pPr algn="ctr" eaLnBrk="1" hangingPunct="1"/>
            <a:r>
              <a:rPr lang="en-US" altLang="en-US" sz="2400" dirty="0">
                <a:latin typeface="Verdana" panose="020B0604030504040204" pitchFamily="34" charset="0"/>
              </a:rPr>
              <a:t>“Therefore having overlooked the times of ignorance, God is now declaring to men that all people everywhere should repent, because He has fixed a day in which He will judge the world in righteousness through a Man whom He has appointed, having furnished proof to all men by raising Him from the dead.” </a:t>
            </a:r>
            <a:r>
              <a:rPr lang="en-US" altLang="en-US" sz="2400" b="1" i="0" dirty="0">
                <a:solidFill>
                  <a:srgbClr val="FF0000"/>
                </a:solidFill>
                <a:latin typeface="Verdana" panose="020B0604030504040204" pitchFamily="34" charset="0"/>
                <a:ea typeface="Verdana" panose="020B0604030504040204" pitchFamily="34" charset="0"/>
              </a:rPr>
              <a:t>(Acts 17:30-31)</a:t>
            </a:r>
            <a:endParaRPr lang="en-US" altLang="en-US" sz="2400" i="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4648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9FEB54-A814-A305-B634-7BA7313CE142}"/>
            </a:ext>
          </a:extLst>
        </p:cNvPr>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30F391B2-C8E8-AAEA-9E69-10A1AC0E255A}"/>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A1231796-B517-4195-A20D-38D6D06B3D16}" type="slidenum">
              <a:rPr lang="en-US" altLang="en-US" i="0"/>
              <a:pPr/>
              <a:t>22</a:t>
            </a:fld>
            <a:endParaRPr lang="en-US" altLang="en-US" i="0"/>
          </a:p>
        </p:txBody>
      </p:sp>
      <p:sp>
        <p:nvSpPr>
          <p:cNvPr id="3" name="Rectangle 2">
            <a:extLst>
              <a:ext uri="{FF2B5EF4-FFF2-40B4-BE49-F238E27FC236}">
                <a16:creationId xmlns:a16="http://schemas.microsoft.com/office/drawing/2014/main" id="{76958FFA-FEC8-CB18-8EAA-4E1AC4589E31}"/>
              </a:ext>
            </a:extLst>
          </p:cNvPr>
          <p:cNvSpPr txBox="1">
            <a:spLocks noChangeArrowheads="1"/>
          </p:cNvSpPr>
          <p:nvPr/>
        </p:nvSpPr>
        <p:spPr bwMode="auto">
          <a:xfrm>
            <a:off x="1219200" y="762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cs typeface="Arial" charset="0"/>
              </a:defRPr>
            </a:lvl2pPr>
            <a:lvl3pPr algn="ctr" rtl="0" eaLnBrk="0" fontAlgn="base" hangingPunct="0">
              <a:spcBef>
                <a:spcPct val="0"/>
              </a:spcBef>
              <a:spcAft>
                <a:spcPct val="0"/>
              </a:spcAft>
              <a:defRPr kumimoji="1" sz="4400">
                <a:solidFill>
                  <a:schemeClr val="tx2"/>
                </a:solidFill>
                <a:latin typeface="Times New Roman" pitchFamily="18" charset="0"/>
                <a:cs typeface="Arial" charset="0"/>
              </a:defRPr>
            </a:lvl3pPr>
            <a:lvl4pPr algn="ctr" rtl="0" eaLnBrk="0" fontAlgn="base" hangingPunct="0">
              <a:spcBef>
                <a:spcPct val="0"/>
              </a:spcBef>
              <a:spcAft>
                <a:spcPct val="0"/>
              </a:spcAft>
              <a:defRPr kumimoji="1" sz="4400">
                <a:solidFill>
                  <a:schemeClr val="tx2"/>
                </a:solidFill>
                <a:latin typeface="Times New Roman" pitchFamily="18" charset="0"/>
                <a:cs typeface="Arial" charset="0"/>
              </a:defRPr>
            </a:lvl4pPr>
            <a:lvl5pPr algn="ctr" rtl="0" eaLnBrk="0" fontAlgn="base" hangingPunct="0">
              <a:spcBef>
                <a:spcPct val="0"/>
              </a:spcBef>
              <a:spcAft>
                <a:spcPct val="0"/>
              </a:spcAft>
              <a:defRPr kumimoji="1" sz="4400">
                <a:solidFill>
                  <a:schemeClr val="tx2"/>
                </a:solidFill>
                <a:latin typeface="Times New Roman" pitchFamily="18" charset="0"/>
                <a:cs typeface="Arial" charset="0"/>
              </a:defRPr>
            </a:lvl5pPr>
            <a:lvl6pPr marL="457200" algn="ctr" rtl="0" fontAlgn="base">
              <a:spcBef>
                <a:spcPct val="0"/>
              </a:spcBef>
              <a:spcAft>
                <a:spcPct val="0"/>
              </a:spcAft>
              <a:defRPr kumimoji="1" sz="4400">
                <a:solidFill>
                  <a:schemeClr val="tx2"/>
                </a:solidFill>
                <a:latin typeface="Times New Roman" pitchFamily="18" charset="0"/>
                <a:cs typeface="Arial" charset="0"/>
              </a:defRPr>
            </a:lvl6pPr>
            <a:lvl7pPr marL="914400" algn="ctr" rtl="0" fontAlgn="base">
              <a:spcBef>
                <a:spcPct val="0"/>
              </a:spcBef>
              <a:spcAft>
                <a:spcPct val="0"/>
              </a:spcAft>
              <a:defRPr kumimoji="1" sz="4400">
                <a:solidFill>
                  <a:schemeClr val="tx2"/>
                </a:solidFill>
                <a:latin typeface="Times New Roman" pitchFamily="18" charset="0"/>
                <a:cs typeface="Arial" charset="0"/>
              </a:defRPr>
            </a:lvl7pPr>
            <a:lvl8pPr marL="1371600" algn="ctr" rtl="0" fontAlgn="base">
              <a:spcBef>
                <a:spcPct val="0"/>
              </a:spcBef>
              <a:spcAft>
                <a:spcPct val="0"/>
              </a:spcAft>
              <a:defRPr kumimoji="1" sz="4400">
                <a:solidFill>
                  <a:schemeClr val="tx2"/>
                </a:solidFill>
                <a:latin typeface="Times New Roman" pitchFamily="18" charset="0"/>
                <a:cs typeface="Arial" charset="0"/>
              </a:defRPr>
            </a:lvl8pPr>
            <a:lvl9pPr marL="1828800" algn="ctr" rtl="0" fontAlgn="base">
              <a:spcBef>
                <a:spcPct val="0"/>
              </a:spcBef>
              <a:spcAft>
                <a:spcPct val="0"/>
              </a:spcAft>
              <a:defRPr kumimoji="1" sz="4400">
                <a:solidFill>
                  <a:schemeClr val="tx2"/>
                </a:solidFill>
                <a:latin typeface="Times New Roman" pitchFamily="18" charset="0"/>
                <a:cs typeface="Arial" charset="0"/>
              </a:defRPr>
            </a:lvl9pPr>
          </a:lstStyle>
          <a:p>
            <a:pPr algn="ctr" eaLnBrk="1" hangingPunct="1"/>
            <a:r>
              <a:rPr lang="en-US" altLang="en-US" sz="2800" b="1" dirty="0">
                <a:latin typeface="Verdana" panose="020B0604030504040204" pitchFamily="34" charset="0"/>
              </a:rPr>
              <a:t>GOD’S PLAN OF SALVATION</a:t>
            </a:r>
          </a:p>
          <a:p>
            <a:pPr algn="ctr" eaLnBrk="1" hangingPunct="1"/>
            <a:r>
              <a:rPr lang="en-US" altLang="en-US" sz="2800" b="1" dirty="0">
                <a:latin typeface="Verdana" panose="020B0604030504040204" pitchFamily="34" charset="0"/>
              </a:rPr>
              <a:t>REQUIRES US TO OBEY THE GOSPEL</a:t>
            </a:r>
            <a:endParaRPr lang="en-US" altLang="en-US" sz="2800" dirty="0">
              <a:latin typeface="Verdana" panose="020B0604030504040204" pitchFamily="34" charset="0"/>
            </a:endParaRPr>
          </a:p>
        </p:txBody>
      </p:sp>
      <p:sp>
        <p:nvSpPr>
          <p:cNvPr id="5" name="Rectangle 3">
            <a:extLst>
              <a:ext uri="{FF2B5EF4-FFF2-40B4-BE49-F238E27FC236}">
                <a16:creationId xmlns:a16="http://schemas.microsoft.com/office/drawing/2014/main" id="{06CA47CC-8410-CF4E-8BB0-45E050F1A3CA}"/>
              </a:ext>
            </a:extLst>
          </p:cNvPr>
          <p:cNvSpPr>
            <a:spLocks noChangeArrowheads="1"/>
          </p:cNvSpPr>
          <p:nvPr/>
        </p:nvSpPr>
        <p:spPr bwMode="auto">
          <a:xfrm>
            <a:off x="1143000" y="1295400"/>
            <a:ext cx="7924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5400" b="1" dirty="0">
                <a:solidFill>
                  <a:srgbClr val="0000FF"/>
                </a:solidFill>
              </a:rPr>
              <a:t>CONFESS HIS NAME</a:t>
            </a:r>
            <a:r>
              <a:rPr lang="en-US" altLang="en-US" sz="5400" b="1" dirty="0"/>
              <a:t>	</a:t>
            </a:r>
            <a:endParaRPr lang="en-US" altLang="en-US" sz="5400" b="1" dirty="0">
              <a:solidFill>
                <a:srgbClr val="FF0000"/>
              </a:solidFill>
            </a:endParaRPr>
          </a:p>
          <a:p>
            <a:pPr eaLnBrk="1" hangingPunct="1"/>
            <a:endParaRPr lang="en-US" altLang="en-US" sz="2400" b="1" dirty="0"/>
          </a:p>
          <a:p>
            <a:pPr algn="ctr" eaLnBrk="1" hangingPunct="1"/>
            <a:r>
              <a:rPr lang="en-US" altLang="en-US" sz="2400" dirty="0">
                <a:latin typeface="Verdana" panose="020B0604030504040204" pitchFamily="34" charset="0"/>
                <a:ea typeface="Verdana" panose="020B0604030504040204" pitchFamily="34" charset="0"/>
              </a:rPr>
              <a:t>“… </a:t>
            </a:r>
            <a:r>
              <a:rPr lang="en-US" sz="2400" dirty="0">
                <a:latin typeface="Verdana" panose="020B0604030504040204" pitchFamily="34" charset="0"/>
                <a:ea typeface="Verdana" panose="020B0604030504040204" pitchFamily="34" charset="0"/>
              </a:rPr>
              <a:t>for with the heart a person believes, resulting in righteousness, and with the mouth he confesses, resulting in salvation.</a:t>
            </a:r>
            <a:r>
              <a:rPr lang="en-US" altLang="en-US" sz="2400" dirty="0">
                <a:latin typeface="Verdana" panose="020B0604030504040204" pitchFamily="34" charset="0"/>
                <a:ea typeface="Verdana" panose="020B0604030504040204" pitchFamily="34" charset="0"/>
              </a:rPr>
              <a:t>” </a:t>
            </a:r>
            <a:br>
              <a:rPr lang="en-US" altLang="en-US" sz="2400" dirty="0">
                <a:latin typeface="Verdana" panose="020B0604030504040204" pitchFamily="34" charset="0"/>
                <a:ea typeface="Verdana" panose="020B0604030504040204" pitchFamily="34" charset="0"/>
              </a:rPr>
            </a:br>
            <a:r>
              <a:rPr lang="en-US" altLang="en-US" sz="2400" b="1" i="0" dirty="0">
                <a:solidFill>
                  <a:srgbClr val="FF0000"/>
                </a:solidFill>
                <a:latin typeface="Verdana" panose="020B0604030504040204" pitchFamily="34" charset="0"/>
                <a:ea typeface="Verdana" panose="020B0604030504040204" pitchFamily="34" charset="0"/>
              </a:rPr>
              <a:t>(Romans 10:10)</a:t>
            </a:r>
            <a:endParaRPr lang="en-US" altLang="en-US" sz="2400" i="0" dirty="0">
              <a:latin typeface="Verdana" panose="020B0604030504040204" pitchFamily="34" charset="0"/>
              <a:ea typeface="Verdana" panose="020B0604030504040204" pitchFamily="34" charset="0"/>
            </a:endParaRPr>
          </a:p>
          <a:p>
            <a:pPr algn="ctr" eaLnBrk="1" hangingPunct="1"/>
            <a:endParaRPr lang="en-US" altLang="en-US" sz="2400" dirty="0">
              <a:latin typeface="Verdana" panose="020B0604030504040204" pitchFamily="34" charset="0"/>
            </a:endParaRPr>
          </a:p>
          <a:p>
            <a:pPr algn="ctr" eaLnBrk="1" hangingPunct="1"/>
            <a:r>
              <a:rPr lang="en-US" altLang="en-US" sz="2400" dirty="0">
                <a:latin typeface="Verdana" panose="020B0604030504040204" pitchFamily="34" charset="0"/>
              </a:rPr>
              <a:t>“Therefore everyone who confesses Me before men, I will also confess him before My Father who is in heaven. But whoever denies Me before men, I will also deny him before My Father who is in heaven.” </a:t>
            </a:r>
            <a:r>
              <a:rPr lang="en-US" altLang="en-US" sz="2400" b="1" i="0" dirty="0">
                <a:solidFill>
                  <a:srgbClr val="FF0000"/>
                </a:solidFill>
                <a:latin typeface="Verdana" panose="020B0604030504040204" pitchFamily="34" charset="0"/>
                <a:ea typeface="Verdana" panose="020B0604030504040204" pitchFamily="34" charset="0"/>
              </a:rPr>
              <a:t>(Matthew 10:32-33)</a:t>
            </a:r>
            <a:endParaRPr lang="en-US" altLang="en-US" sz="2400" i="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8167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C3C39-3FFB-E0D9-39F6-DAF1357073B8}"/>
            </a:ext>
          </a:extLst>
        </p:cNvPr>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6654614F-A0CB-3BFC-8E5B-866B29FCD171}"/>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A1231796-B517-4195-A20D-38D6D06B3D16}" type="slidenum">
              <a:rPr lang="en-US" altLang="en-US" i="0"/>
              <a:pPr/>
              <a:t>23</a:t>
            </a:fld>
            <a:endParaRPr lang="en-US" altLang="en-US" i="0"/>
          </a:p>
        </p:txBody>
      </p:sp>
      <p:sp>
        <p:nvSpPr>
          <p:cNvPr id="3" name="Rectangle 2">
            <a:extLst>
              <a:ext uri="{FF2B5EF4-FFF2-40B4-BE49-F238E27FC236}">
                <a16:creationId xmlns:a16="http://schemas.microsoft.com/office/drawing/2014/main" id="{6E2FC7E7-9F81-5229-F6EA-5F3533A6DA7F}"/>
              </a:ext>
            </a:extLst>
          </p:cNvPr>
          <p:cNvSpPr txBox="1">
            <a:spLocks noChangeArrowheads="1"/>
          </p:cNvSpPr>
          <p:nvPr/>
        </p:nvSpPr>
        <p:spPr bwMode="auto">
          <a:xfrm>
            <a:off x="1219200" y="762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cs typeface="Arial" charset="0"/>
              </a:defRPr>
            </a:lvl2pPr>
            <a:lvl3pPr algn="ctr" rtl="0" eaLnBrk="0" fontAlgn="base" hangingPunct="0">
              <a:spcBef>
                <a:spcPct val="0"/>
              </a:spcBef>
              <a:spcAft>
                <a:spcPct val="0"/>
              </a:spcAft>
              <a:defRPr kumimoji="1" sz="4400">
                <a:solidFill>
                  <a:schemeClr val="tx2"/>
                </a:solidFill>
                <a:latin typeface="Times New Roman" pitchFamily="18" charset="0"/>
                <a:cs typeface="Arial" charset="0"/>
              </a:defRPr>
            </a:lvl3pPr>
            <a:lvl4pPr algn="ctr" rtl="0" eaLnBrk="0" fontAlgn="base" hangingPunct="0">
              <a:spcBef>
                <a:spcPct val="0"/>
              </a:spcBef>
              <a:spcAft>
                <a:spcPct val="0"/>
              </a:spcAft>
              <a:defRPr kumimoji="1" sz="4400">
                <a:solidFill>
                  <a:schemeClr val="tx2"/>
                </a:solidFill>
                <a:latin typeface="Times New Roman" pitchFamily="18" charset="0"/>
                <a:cs typeface="Arial" charset="0"/>
              </a:defRPr>
            </a:lvl4pPr>
            <a:lvl5pPr algn="ctr" rtl="0" eaLnBrk="0" fontAlgn="base" hangingPunct="0">
              <a:spcBef>
                <a:spcPct val="0"/>
              </a:spcBef>
              <a:spcAft>
                <a:spcPct val="0"/>
              </a:spcAft>
              <a:defRPr kumimoji="1" sz="4400">
                <a:solidFill>
                  <a:schemeClr val="tx2"/>
                </a:solidFill>
                <a:latin typeface="Times New Roman" pitchFamily="18" charset="0"/>
                <a:cs typeface="Arial" charset="0"/>
              </a:defRPr>
            </a:lvl5pPr>
            <a:lvl6pPr marL="457200" algn="ctr" rtl="0" fontAlgn="base">
              <a:spcBef>
                <a:spcPct val="0"/>
              </a:spcBef>
              <a:spcAft>
                <a:spcPct val="0"/>
              </a:spcAft>
              <a:defRPr kumimoji="1" sz="4400">
                <a:solidFill>
                  <a:schemeClr val="tx2"/>
                </a:solidFill>
                <a:latin typeface="Times New Roman" pitchFamily="18" charset="0"/>
                <a:cs typeface="Arial" charset="0"/>
              </a:defRPr>
            </a:lvl6pPr>
            <a:lvl7pPr marL="914400" algn="ctr" rtl="0" fontAlgn="base">
              <a:spcBef>
                <a:spcPct val="0"/>
              </a:spcBef>
              <a:spcAft>
                <a:spcPct val="0"/>
              </a:spcAft>
              <a:defRPr kumimoji="1" sz="4400">
                <a:solidFill>
                  <a:schemeClr val="tx2"/>
                </a:solidFill>
                <a:latin typeface="Times New Roman" pitchFamily="18" charset="0"/>
                <a:cs typeface="Arial" charset="0"/>
              </a:defRPr>
            </a:lvl7pPr>
            <a:lvl8pPr marL="1371600" algn="ctr" rtl="0" fontAlgn="base">
              <a:spcBef>
                <a:spcPct val="0"/>
              </a:spcBef>
              <a:spcAft>
                <a:spcPct val="0"/>
              </a:spcAft>
              <a:defRPr kumimoji="1" sz="4400">
                <a:solidFill>
                  <a:schemeClr val="tx2"/>
                </a:solidFill>
                <a:latin typeface="Times New Roman" pitchFamily="18" charset="0"/>
                <a:cs typeface="Arial" charset="0"/>
              </a:defRPr>
            </a:lvl8pPr>
            <a:lvl9pPr marL="1828800" algn="ctr" rtl="0" fontAlgn="base">
              <a:spcBef>
                <a:spcPct val="0"/>
              </a:spcBef>
              <a:spcAft>
                <a:spcPct val="0"/>
              </a:spcAft>
              <a:defRPr kumimoji="1" sz="4400">
                <a:solidFill>
                  <a:schemeClr val="tx2"/>
                </a:solidFill>
                <a:latin typeface="Times New Roman" pitchFamily="18" charset="0"/>
                <a:cs typeface="Arial" charset="0"/>
              </a:defRPr>
            </a:lvl9pPr>
          </a:lstStyle>
          <a:p>
            <a:pPr algn="ctr" eaLnBrk="1" hangingPunct="1"/>
            <a:r>
              <a:rPr lang="en-US" altLang="en-US" sz="2800" b="1" dirty="0">
                <a:latin typeface="Verdana" panose="020B0604030504040204" pitchFamily="34" charset="0"/>
              </a:rPr>
              <a:t>GOD’S PLAN OF SALVATION</a:t>
            </a:r>
          </a:p>
          <a:p>
            <a:pPr algn="ctr" eaLnBrk="1" hangingPunct="1"/>
            <a:r>
              <a:rPr lang="en-US" altLang="en-US" sz="2800" b="1" dirty="0">
                <a:latin typeface="Verdana" panose="020B0604030504040204" pitchFamily="34" charset="0"/>
              </a:rPr>
              <a:t>REQUIRES US TO OBEY THE GOSPEL</a:t>
            </a:r>
            <a:endParaRPr lang="en-US" altLang="en-US" sz="2800" dirty="0">
              <a:latin typeface="Verdana" panose="020B0604030504040204" pitchFamily="34" charset="0"/>
            </a:endParaRPr>
          </a:p>
        </p:txBody>
      </p:sp>
      <p:sp>
        <p:nvSpPr>
          <p:cNvPr id="5" name="Rectangle 3">
            <a:extLst>
              <a:ext uri="{FF2B5EF4-FFF2-40B4-BE49-F238E27FC236}">
                <a16:creationId xmlns:a16="http://schemas.microsoft.com/office/drawing/2014/main" id="{F1D58A0D-6D18-CD1D-B8FA-8120FBDD294A}"/>
              </a:ext>
            </a:extLst>
          </p:cNvPr>
          <p:cNvSpPr>
            <a:spLocks noChangeArrowheads="1"/>
          </p:cNvSpPr>
          <p:nvPr/>
        </p:nvSpPr>
        <p:spPr bwMode="auto">
          <a:xfrm>
            <a:off x="1143000" y="1313935"/>
            <a:ext cx="7924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5400" b="1" dirty="0">
                <a:solidFill>
                  <a:srgbClr val="0000FF"/>
                </a:solidFill>
              </a:rPr>
              <a:t>BE BAPTIZED</a:t>
            </a:r>
            <a:r>
              <a:rPr lang="en-US" altLang="en-US" sz="5400" b="1" dirty="0"/>
              <a:t>	</a:t>
            </a:r>
            <a:endParaRPr lang="en-US" altLang="en-US" sz="5400" b="1" dirty="0">
              <a:solidFill>
                <a:srgbClr val="FF0000"/>
              </a:solidFill>
            </a:endParaRPr>
          </a:p>
          <a:p>
            <a:pPr eaLnBrk="1" hangingPunct="1"/>
            <a:endParaRPr lang="en-US" altLang="en-US" sz="2400" b="1" dirty="0"/>
          </a:p>
          <a:p>
            <a:pPr algn="ctr" eaLnBrk="1" hangingPunct="1"/>
            <a:r>
              <a:rPr lang="en-US" altLang="en-US" sz="2400" dirty="0">
                <a:latin typeface="Verdana" panose="020B0604030504040204" pitchFamily="34" charset="0"/>
                <a:ea typeface="Verdana" panose="020B0604030504040204" pitchFamily="34" charset="0"/>
              </a:rPr>
              <a:t> “And He said to them, ‘Go into all the world and preach the gospel to all creation. He who has believed and has been baptized shall be saved; but he who has disbelieved shall be condemned.’” </a:t>
            </a:r>
            <a:br>
              <a:rPr lang="en-US" altLang="en-US" sz="2400" dirty="0">
                <a:latin typeface="Verdana" panose="020B0604030504040204" pitchFamily="34" charset="0"/>
                <a:ea typeface="Verdana" panose="020B0604030504040204" pitchFamily="34" charset="0"/>
              </a:rPr>
            </a:br>
            <a:r>
              <a:rPr lang="en-US" altLang="en-US" sz="2400" b="1" i="0" dirty="0">
                <a:solidFill>
                  <a:srgbClr val="FF0000"/>
                </a:solidFill>
                <a:latin typeface="Verdana" panose="020B0604030504040204" pitchFamily="34" charset="0"/>
                <a:ea typeface="Verdana" panose="020B0604030504040204" pitchFamily="34" charset="0"/>
              </a:rPr>
              <a:t>(Mark 16:15-16)</a:t>
            </a:r>
            <a:endParaRPr lang="en-US" altLang="en-US" sz="2400" i="0" dirty="0">
              <a:latin typeface="Verdana" panose="020B0604030504040204" pitchFamily="34" charset="0"/>
              <a:ea typeface="Verdana" panose="020B0604030504040204" pitchFamily="34" charset="0"/>
            </a:endParaRPr>
          </a:p>
          <a:p>
            <a:pPr algn="ctr" eaLnBrk="1" hangingPunct="1"/>
            <a:endParaRPr lang="en-US" altLang="en-US" sz="2400" dirty="0">
              <a:latin typeface="Verdana" panose="020B0604030504040204" pitchFamily="34" charset="0"/>
            </a:endParaRPr>
          </a:p>
          <a:p>
            <a:pPr algn="ctr" eaLnBrk="1" hangingPunct="1"/>
            <a:r>
              <a:rPr lang="en-US" altLang="en-US" sz="2400" dirty="0">
                <a:latin typeface="Verdana" panose="020B0604030504040204" pitchFamily="34" charset="0"/>
              </a:rPr>
              <a:t>“Peter said to them, ‘Repent, and each of you be baptized in the name of Jesus Christ for the forgiveness of your sins; and you will receive the gift of the Holy Spirit.’” </a:t>
            </a:r>
            <a:r>
              <a:rPr lang="en-US" altLang="en-US" sz="2400" b="1" i="0" dirty="0">
                <a:solidFill>
                  <a:srgbClr val="FF0000"/>
                </a:solidFill>
                <a:latin typeface="Verdana" panose="020B0604030504040204" pitchFamily="34" charset="0"/>
                <a:ea typeface="Verdana" panose="020B0604030504040204" pitchFamily="34" charset="0"/>
              </a:rPr>
              <a:t>(Acts 2:38)</a:t>
            </a:r>
            <a:endParaRPr lang="en-US" altLang="en-US" sz="2400" i="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93582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55145A-7E83-D7C8-165C-2EFE3851C5FC}"/>
            </a:ext>
          </a:extLst>
        </p:cNvPr>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305D32C1-FBEC-B110-E74D-FF1FB471B2E3}"/>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A1231796-B517-4195-A20D-38D6D06B3D16}" type="slidenum">
              <a:rPr lang="en-US" altLang="en-US" i="0"/>
              <a:pPr/>
              <a:t>24</a:t>
            </a:fld>
            <a:endParaRPr lang="en-US" altLang="en-US" i="0"/>
          </a:p>
        </p:txBody>
      </p:sp>
      <p:sp>
        <p:nvSpPr>
          <p:cNvPr id="3" name="Rectangle 2">
            <a:extLst>
              <a:ext uri="{FF2B5EF4-FFF2-40B4-BE49-F238E27FC236}">
                <a16:creationId xmlns:a16="http://schemas.microsoft.com/office/drawing/2014/main" id="{CC964251-ED66-D001-596F-847758F6A3A0}"/>
              </a:ext>
            </a:extLst>
          </p:cNvPr>
          <p:cNvSpPr txBox="1">
            <a:spLocks noChangeArrowheads="1"/>
          </p:cNvSpPr>
          <p:nvPr/>
        </p:nvSpPr>
        <p:spPr bwMode="auto">
          <a:xfrm>
            <a:off x="1219200" y="762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cs typeface="Arial" charset="0"/>
              </a:defRPr>
            </a:lvl2pPr>
            <a:lvl3pPr algn="ctr" rtl="0" eaLnBrk="0" fontAlgn="base" hangingPunct="0">
              <a:spcBef>
                <a:spcPct val="0"/>
              </a:spcBef>
              <a:spcAft>
                <a:spcPct val="0"/>
              </a:spcAft>
              <a:defRPr kumimoji="1" sz="4400">
                <a:solidFill>
                  <a:schemeClr val="tx2"/>
                </a:solidFill>
                <a:latin typeface="Times New Roman" pitchFamily="18" charset="0"/>
                <a:cs typeface="Arial" charset="0"/>
              </a:defRPr>
            </a:lvl3pPr>
            <a:lvl4pPr algn="ctr" rtl="0" eaLnBrk="0" fontAlgn="base" hangingPunct="0">
              <a:spcBef>
                <a:spcPct val="0"/>
              </a:spcBef>
              <a:spcAft>
                <a:spcPct val="0"/>
              </a:spcAft>
              <a:defRPr kumimoji="1" sz="4400">
                <a:solidFill>
                  <a:schemeClr val="tx2"/>
                </a:solidFill>
                <a:latin typeface="Times New Roman" pitchFamily="18" charset="0"/>
                <a:cs typeface="Arial" charset="0"/>
              </a:defRPr>
            </a:lvl4pPr>
            <a:lvl5pPr algn="ctr" rtl="0" eaLnBrk="0" fontAlgn="base" hangingPunct="0">
              <a:spcBef>
                <a:spcPct val="0"/>
              </a:spcBef>
              <a:spcAft>
                <a:spcPct val="0"/>
              </a:spcAft>
              <a:defRPr kumimoji="1" sz="4400">
                <a:solidFill>
                  <a:schemeClr val="tx2"/>
                </a:solidFill>
                <a:latin typeface="Times New Roman" pitchFamily="18" charset="0"/>
                <a:cs typeface="Arial" charset="0"/>
              </a:defRPr>
            </a:lvl5pPr>
            <a:lvl6pPr marL="457200" algn="ctr" rtl="0" fontAlgn="base">
              <a:spcBef>
                <a:spcPct val="0"/>
              </a:spcBef>
              <a:spcAft>
                <a:spcPct val="0"/>
              </a:spcAft>
              <a:defRPr kumimoji="1" sz="4400">
                <a:solidFill>
                  <a:schemeClr val="tx2"/>
                </a:solidFill>
                <a:latin typeface="Times New Roman" pitchFamily="18" charset="0"/>
                <a:cs typeface="Arial" charset="0"/>
              </a:defRPr>
            </a:lvl6pPr>
            <a:lvl7pPr marL="914400" algn="ctr" rtl="0" fontAlgn="base">
              <a:spcBef>
                <a:spcPct val="0"/>
              </a:spcBef>
              <a:spcAft>
                <a:spcPct val="0"/>
              </a:spcAft>
              <a:defRPr kumimoji="1" sz="4400">
                <a:solidFill>
                  <a:schemeClr val="tx2"/>
                </a:solidFill>
                <a:latin typeface="Times New Roman" pitchFamily="18" charset="0"/>
                <a:cs typeface="Arial" charset="0"/>
              </a:defRPr>
            </a:lvl7pPr>
            <a:lvl8pPr marL="1371600" algn="ctr" rtl="0" fontAlgn="base">
              <a:spcBef>
                <a:spcPct val="0"/>
              </a:spcBef>
              <a:spcAft>
                <a:spcPct val="0"/>
              </a:spcAft>
              <a:defRPr kumimoji="1" sz="4400">
                <a:solidFill>
                  <a:schemeClr val="tx2"/>
                </a:solidFill>
                <a:latin typeface="Times New Roman" pitchFamily="18" charset="0"/>
                <a:cs typeface="Arial" charset="0"/>
              </a:defRPr>
            </a:lvl8pPr>
            <a:lvl9pPr marL="1828800" algn="ctr" rtl="0" fontAlgn="base">
              <a:spcBef>
                <a:spcPct val="0"/>
              </a:spcBef>
              <a:spcAft>
                <a:spcPct val="0"/>
              </a:spcAft>
              <a:defRPr kumimoji="1" sz="4400">
                <a:solidFill>
                  <a:schemeClr val="tx2"/>
                </a:solidFill>
                <a:latin typeface="Times New Roman" pitchFamily="18" charset="0"/>
                <a:cs typeface="Arial" charset="0"/>
              </a:defRPr>
            </a:lvl9pPr>
          </a:lstStyle>
          <a:p>
            <a:pPr algn="ctr" eaLnBrk="1" hangingPunct="1"/>
            <a:r>
              <a:rPr lang="en-US" altLang="en-US" sz="2800" b="1" dirty="0">
                <a:latin typeface="Verdana" panose="020B0604030504040204" pitchFamily="34" charset="0"/>
              </a:rPr>
              <a:t>GOD’S PLAN OF SALVATION</a:t>
            </a:r>
          </a:p>
          <a:p>
            <a:pPr algn="ctr" eaLnBrk="1" hangingPunct="1"/>
            <a:r>
              <a:rPr lang="en-US" altLang="en-US" sz="2800" b="1" dirty="0">
                <a:latin typeface="Verdana" panose="020B0604030504040204" pitchFamily="34" charset="0"/>
              </a:rPr>
              <a:t>REQUIRES US TO OBEY THE GOSPEL</a:t>
            </a:r>
            <a:endParaRPr lang="en-US" altLang="en-US" sz="2800" dirty="0">
              <a:latin typeface="Verdana" panose="020B0604030504040204" pitchFamily="34" charset="0"/>
            </a:endParaRPr>
          </a:p>
        </p:txBody>
      </p:sp>
      <p:sp>
        <p:nvSpPr>
          <p:cNvPr id="5" name="Rectangle 3">
            <a:extLst>
              <a:ext uri="{FF2B5EF4-FFF2-40B4-BE49-F238E27FC236}">
                <a16:creationId xmlns:a16="http://schemas.microsoft.com/office/drawing/2014/main" id="{8A7E88C4-3B6B-BE82-AEB7-1FD6E54438FE}"/>
              </a:ext>
            </a:extLst>
          </p:cNvPr>
          <p:cNvSpPr>
            <a:spLocks noChangeArrowheads="1"/>
          </p:cNvSpPr>
          <p:nvPr/>
        </p:nvSpPr>
        <p:spPr bwMode="auto">
          <a:xfrm>
            <a:off x="1143000" y="1295400"/>
            <a:ext cx="7924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5400" b="1" dirty="0">
                <a:solidFill>
                  <a:srgbClr val="0000FF"/>
                </a:solidFill>
              </a:rPr>
              <a:t>REMAIN OBEDIENT</a:t>
            </a:r>
            <a:r>
              <a:rPr lang="en-US" altLang="en-US" sz="5400" b="1" dirty="0"/>
              <a:t>	</a:t>
            </a:r>
            <a:endParaRPr lang="en-US" altLang="en-US" sz="5400" b="1" dirty="0">
              <a:solidFill>
                <a:srgbClr val="FF0000"/>
              </a:solidFill>
            </a:endParaRPr>
          </a:p>
          <a:p>
            <a:pPr eaLnBrk="1" hangingPunct="1"/>
            <a:endParaRPr lang="en-US" altLang="en-US" sz="2400" b="1" dirty="0"/>
          </a:p>
          <a:p>
            <a:pPr algn="ctr" eaLnBrk="1" hangingPunct="1"/>
            <a:r>
              <a:rPr lang="en-US" altLang="en-US" sz="2400" dirty="0">
                <a:latin typeface="Verdana" panose="020B0604030504040204" pitchFamily="34" charset="0"/>
                <a:ea typeface="Verdana" panose="020B0604030504040204" pitchFamily="34" charset="0"/>
              </a:rPr>
              <a:t> “And having been made perfect, He became to all those who obey Him the source of eternal salvation …” </a:t>
            </a:r>
            <a:r>
              <a:rPr lang="en-US" altLang="en-US" sz="2400" b="1" i="0" dirty="0">
                <a:solidFill>
                  <a:srgbClr val="FF0000"/>
                </a:solidFill>
                <a:latin typeface="Verdana" panose="020B0604030504040204" pitchFamily="34" charset="0"/>
                <a:ea typeface="Verdana" panose="020B0604030504040204" pitchFamily="34" charset="0"/>
              </a:rPr>
              <a:t>(Hebrews 5:9)</a:t>
            </a:r>
            <a:endParaRPr lang="en-US" altLang="en-US" sz="2400" i="0" dirty="0">
              <a:latin typeface="Verdana" panose="020B0604030504040204" pitchFamily="34" charset="0"/>
              <a:ea typeface="Verdana" panose="020B0604030504040204" pitchFamily="34" charset="0"/>
            </a:endParaRPr>
          </a:p>
          <a:p>
            <a:pPr algn="ctr" eaLnBrk="1" hangingPunct="1"/>
            <a:endParaRPr lang="en-US" altLang="en-US" sz="2400" dirty="0">
              <a:latin typeface="Verdana" panose="020B0604030504040204" pitchFamily="34" charset="0"/>
            </a:endParaRPr>
          </a:p>
          <a:p>
            <a:pPr algn="ctr" eaLnBrk="1" hangingPunct="1"/>
            <a:r>
              <a:rPr lang="en-US" altLang="en-US" sz="2400" dirty="0">
                <a:latin typeface="Verdana" panose="020B0604030504040204" pitchFamily="34" charset="0"/>
              </a:rPr>
              <a:t>“Now I make known to you, brethren, the gospel which I preached to you, which also you received, in which also you stand, by which also you are saved, if you hold fast the word which I preached to you, unless you believed in vain.” </a:t>
            </a:r>
            <a:br>
              <a:rPr lang="en-US" altLang="en-US" sz="2400" dirty="0">
                <a:latin typeface="Verdana" panose="020B0604030504040204" pitchFamily="34" charset="0"/>
              </a:rPr>
            </a:br>
            <a:r>
              <a:rPr lang="en-US" altLang="en-US" sz="2400" b="1" i="0" dirty="0">
                <a:solidFill>
                  <a:srgbClr val="FF0000"/>
                </a:solidFill>
                <a:latin typeface="Verdana" panose="020B0604030504040204" pitchFamily="34" charset="0"/>
                <a:ea typeface="Verdana" panose="020B0604030504040204" pitchFamily="34" charset="0"/>
              </a:rPr>
              <a:t>(1 Corinthians 15:1-2)</a:t>
            </a:r>
            <a:endParaRPr lang="en-US" altLang="en-US" sz="2400" i="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787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174B0E-4BA8-DEF8-1349-EA4A0F4CAB6D}"/>
            </a:ext>
          </a:extLst>
        </p:cNvPr>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DA35D4BA-1300-E031-BB80-9A2A4437ECE6}"/>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A1231796-B517-4195-A20D-38D6D06B3D16}" type="slidenum">
              <a:rPr lang="en-US" altLang="en-US" i="0"/>
              <a:pPr/>
              <a:t>25</a:t>
            </a:fld>
            <a:endParaRPr lang="en-US" altLang="en-US" i="0"/>
          </a:p>
        </p:txBody>
      </p:sp>
      <p:sp>
        <p:nvSpPr>
          <p:cNvPr id="3" name="Rectangle 2">
            <a:extLst>
              <a:ext uri="{FF2B5EF4-FFF2-40B4-BE49-F238E27FC236}">
                <a16:creationId xmlns:a16="http://schemas.microsoft.com/office/drawing/2014/main" id="{6B2D88B2-4597-D546-5D9B-4644AE0D15E1}"/>
              </a:ext>
            </a:extLst>
          </p:cNvPr>
          <p:cNvSpPr txBox="1">
            <a:spLocks noChangeArrowheads="1"/>
          </p:cNvSpPr>
          <p:nvPr/>
        </p:nvSpPr>
        <p:spPr bwMode="auto">
          <a:xfrm>
            <a:off x="990600" y="76200"/>
            <a:ext cx="7772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cs typeface="Arial" charset="0"/>
              </a:defRPr>
            </a:lvl2pPr>
            <a:lvl3pPr algn="ctr" rtl="0" eaLnBrk="0" fontAlgn="base" hangingPunct="0">
              <a:spcBef>
                <a:spcPct val="0"/>
              </a:spcBef>
              <a:spcAft>
                <a:spcPct val="0"/>
              </a:spcAft>
              <a:defRPr kumimoji="1" sz="4400">
                <a:solidFill>
                  <a:schemeClr val="tx2"/>
                </a:solidFill>
                <a:latin typeface="Times New Roman" pitchFamily="18" charset="0"/>
                <a:cs typeface="Arial" charset="0"/>
              </a:defRPr>
            </a:lvl3pPr>
            <a:lvl4pPr algn="ctr" rtl="0" eaLnBrk="0" fontAlgn="base" hangingPunct="0">
              <a:spcBef>
                <a:spcPct val="0"/>
              </a:spcBef>
              <a:spcAft>
                <a:spcPct val="0"/>
              </a:spcAft>
              <a:defRPr kumimoji="1" sz="4400">
                <a:solidFill>
                  <a:schemeClr val="tx2"/>
                </a:solidFill>
                <a:latin typeface="Times New Roman" pitchFamily="18" charset="0"/>
                <a:cs typeface="Arial" charset="0"/>
              </a:defRPr>
            </a:lvl4pPr>
            <a:lvl5pPr algn="ctr" rtl="0" eaLnBrk="0" fontAlgn="base" hangingPunct="0">
              <a:spcBef>
                <a:spcPct val="0"/>
              </a:spcBef>
              <a:spcAft>
                <a:spcPct val="0"/>
              </a:spcAft>
              <a:defRPr kumimoji="1" sz="4400">
                <a:solidFill>
                  <a:schemeClr val="tx2"/>
                </a:solidFill>
                <a:latin typeface="Times New Roman" pitchFamily="18" charset="0"/>
                <a:cs typeface="Arial" charset="0"/>
              </a:defRPr>
            </a:lvl5pPr>
            <a:lvl6pPr marL="457200" algn="ctr" rtl="0" fontAlgn="base">
              <a:spcBef>
                <a:spcPct val="0"/>
              </a:spcBef>
              <a:spcAft>
                <a:spcPct val="0"/>
              </a:spcAft>
              <a:defRPr kumimoji="1" sz="4400">
                <a:solidFill>
                  <a:schemeClr val="tx2"/>
                </a:solidFill>
                <a:latin typeface="Times New Roman" pitchFamily="18" charset="0"/>
                <a:cs typeface="Arial" charset="0"/>
              </a:defRPr>
            </a:lvl6pPr>
            <a:lvl7pPr marL="914400" algn="ctr" rtl="0" fontAlgn="base">
              <a:spcBef>
                <a:spcPct val="0"/>
              </a:spcBef>
              <a:spcAft>
                <a:spcPct val="0"/>
              </a:spcAft>
              <a:defRPr kumimoji="1" sz="4400">
                <a:solidFill>
                  <a:schemeClr val="tx2"/>
                </a:solidFill>
                <a:latin typeface="Times New Roman" pitchFamily="18" charset="0"/>
                <a:cs typeface="Arial" charset="0"/>
              </a:defRPr>
            </a:lvl7pPr>
            <a:lvl8pPr marL="1371600" algn="ctr" rtl="0" fontAlgn="base">
              <a:spcBef>
                <a:spcPct val="0"/>
              </a:spcBef>
              <a:spcAft>
                <a:spcPct val="0"/>
              </a:spcAft>
              <a:defRPr kumimoji="1" sz="4400">
                <a:solidFill>
                  <a:schemeClr val="tx2"/>
                </a:solidFill>
                <a:latin typeface="Times New Roman" pitchFamily="18" charset="0"/>
                <a:cs typeface="Arial" charset="0"/>
              </a:defRPr>
            </a:lvl8pPr>
            <a:lvl9pPr marL="1828800" algn="ctr" rtl="0" fontAlgn="base">
              <a:spcBef>
                <a:spcPct val="0"/>
              </a:spcBef>
              <a:spcAft>
                <a:spcPct val="0"/>
              </a:spcAft>
              <a:defRPr kumimoji="1" sz="4400">
                <a:solidFill>
                  <a:schemeClr val="tx2"/>
                </a:solidFill>
                <a:latin typeface="Times New Roman" pitchFamily="18" charset="0"/>
                <a:cs typeface="Arial" charset="0"/>
              </a:defRPr>
            </a:lvl9pPr>
          </a:lstStyle>
          <a:p>
            <a:pPr algn="ctr" eaLnBrk="1" hangingPunct="1"/>
            <a:r>
              <a:rPr lang="en-US" altLang="en-US" sz="2800" b="1" dirty="0">
                <a:latin typeface="Verdana" panose="020B0604030504040204" pitchFamily="34" charset="0"/>
              </a:rPr>
              <a:t>GOD’S PLAN OF SALVATION</a:t>
            </a:r>
          </a:p>
          <a:p>
            <a:pPr algn="ctr" eaLnBrk="1" hangingPunct="1"/>
            <a:r>
              <a:rPr lang="en-US" altLang="en-US" sz="2800" b="1" dirty="0">
                <a:latin typeface="Verdana" panose="020B0604030504040204" pitchFamily="34" charset="0"/>
              </a:rPr>
              <a:t>REQUIRES US TO OBEY THE GOSPEL</a:t>
            </a:r>
            <a:endParaRPr lang="en-US" altLang="en-US" sz="2800" dirty="0">
              <a:latin typeface="Verdana" panose="020B0604030504040204" pitchFamily="34" charset="0"/>
            </a:endParaRPr>
          </a:p>
        </p:txBody>
      </p:sp>
      <p:sp>
        <p:nvSpPr>
          <p:cNvPr id="5" name="Rectangle 3">
            <a:extLst>
              <a:ext uri="{FF2B5EF4-FFF2-40B4-BE49-F238E27FC236}">
                <a16:creationId xmlns:a16="http://schemas.microsoft.com/office/drawing/2014/main" id="{D82422CE-71EC-5B72-B78A-A1D754D7880D}"/>
              </a:ext>
            </a:extLst>
          </p:cNvPr>
          <p:cNvSpPr>
            <a:spLocks noChangeArrowheads="1"/>
          </p:cNvSpPr>
          <p:nvPr/>
        </p:nvSpPr>
        <p:spPr bwMode="auto">
          <a:xfrm>
            <a:off x="1371600" y="1219200"/>
            <a:ext cx="7010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400" b="1" dirty="0">
                <a:solidFill>
                  <a:srgbClr val="0000FF"/>
                </a:solidFill>
              </a:rPr>
              <a:t>HEAR THE TRUTH</a:t>
            </a:r>
            <a:br>
              <a:rPr lang="en-US" altLang="en-US" sz="2400" b="1" dirty="0"/>
            </a:br>
            <a:r>
              <a:rPr lang="en-US" altLang="en-US" sz="2400" b="1" dirty="0">
                <a:solidFill>
                  <a:srgbClr val="FF0000"/>
                </a:solidFill>
              </a:rPr>
              <a:t>Romans 10:14-17</a:t>
            </a:r>
          </a:p>
          <a:p>
            <a:pPr algn="ctr" eaLnBrk="1" hangingPunct="1"/>
            <a:r>
              <a:rPr lang="en-US" altLang="en-US" sz="3400" b="1" dirty="0">
                <a:solidFill>
                  <a:srgbClr val="0000FF"/>
                </a:solidFill>
              </a:rPr>
              <a:t>BELIEVE IN JESUS </a:t>
            </a:r>
            <a:br>
              <a:rPr lang="en-US" altLang="en-US" sz="2400" b="1" dirty="0">
                <a:solidFill>
                  <a:srgbClr val="0000FF"/>
                </a:solidFill>
              </a:rPr>
            </a:br>
            <a:r>
              <a:rPr lang="en-US" altLang="en-US" sz="2400" b="1" dirty="0">
                <a:solidFill>
                  <a:srgbClr val="FF0000"/>
                </a:solidFill>
              </a:rPr>
              <a:t>Hebrews 11:6, Ephesians 2:8-10</a:t>
            </a:r>
          </a:p>
          <a:p>
            <a:pPr algn="ctr" eaLnBrk="1" hangingPunct="1"/>
            <a:r>
              <a:rPr lang="en-US" altLang="en-US" sz="3400" b="1" dirty="0">
                <a:solidFill>
                  <a:srgbClr val="0000FF"/>
                </a:solidFill>
              </a:rPr>
              <a:t>REPENT OF SINS</a:t>
            </a:r>
            <a:br>
              <a:rPr lang="en-US" altLang="en-US" sz="2400" b="1" dirty="0">
                <a:solidFill>
                  <a:srgbClr val="0000FF"/>
                </a:solidFill>
              </a:rPr>
            </a:br>
            <a:r>
              <a:rPr lang="en-US" altLang="en-US" sz="2400" b="1" dirty="0">
                <a:solidFill>
                  <a:srgbClr val="FF0000"/>
                </a:solidFill>
              </a:rPr>
              <a:t>Luke 13:3, Acts 17:30-31</a:t>
            </a:r>
          </a:p>
          <a:p>
            <a:pPr algn="ctr" eaLnBrk="1" hangingPunct="1"/>
            <a:r>
              <a:rPr lang="en-US" altLang="en-US" sz="3400" b="1" dirty="0">
                <a:solidFill>
                  <a:srgbClr val="0000FF"/>
                </a:solidFill>
              </a:rPr>
              <a:t>CONFESS HIS NAME</a:t>
            </a:r>
            <a:br>
              <a:rPr lang="en-US" altLang="en-US" sz="2400" b="1" dirty="0">
                <a:solidFill>
                  <a:srgbClr val="0000FF"/>
                </a:solidFill>
              </a:rPr>
            </a:br>
            <a:r>
              <a:rPr lang="en-US" altLang="en-US" sz="2400" b="1" dirty="0">
                <a:solidFill>
                  <a:srgbClr val="FF0000"/>
                </a:solidFill>
              </a:rPr>
              <a:t>Romans 10:10, Matthew 10:32-33</a:t>
            </a:r>
          </a:p>
          <a:p>
            <a:pPr algn="ctr" eaLnBrk="1" hangingPunct="1"/>
            <a:r>
              <a:rPr lang="en-US" altLang="en-US" sz="3400" b="1" dirty="0">
                <a:solidFill>
                  <a:srgbClr val="0000FF"/>
                </a:solidFill>
              </a:rPr>
              <a:t>BE BAPTIZED</a:t>
            </a:r>
            <a:br>
              <a:rPr lang="en-US" altLang="en-US" sz="3200" b="1" dirty="0"/>
            </a:br>
            <a:r>
              <a:rPr lang="en-US" altLang="en-US" sz="2400" b="1" dirty="0">
                <a:solidFill>
                  <a:srgbClr val="FF0000"/>
                </a:solidFill>
              </a:rPr>
              <a:t>Mark 16:15-16, Acts 2:38</a:t>
            </a:r>
          </a:p>
          <a:p>
            <a:pPr algn="ctr" eaLnBrk="1" hangingPunct="1"/>
            <a:r>
              <a:rPr lang="en-US" altLang="en-US" sz="3400" b="1" dirty="0">
                <a:solidFill>
                  <a:srgbClr val="0000FF"/>
                </a:solidFill>
              </a:rPr>
              <a:t>REMAIN OBEDIENT</a:t>
            </a:r>
            <a:br>
              <a:rPr lang="en-US" altLang="en-US" sz="2400" b="1" dirty="0">
                <a:solidFill>
                  <a:srgbClr val="0000FF"/>
                </a:solidFill>
              </a:rPr>
            </a:br>
            <a:r>
              <a:rPr lang="en-US" altLang="en-US" sz="2400" b="1" dirty="0">
                <a:solidFill>
                  <a:srgbClr val="FF0000"/>
                </a:solidFill>
              </a:rPr>
              <a:t>Hebrews 5:9, 1 Corinthians 15:1-2 </a:t>
            </a:r>
          </a:p>
          <a:p>
            <a:pPr eaLnBrk="1" hangingPunct="1"/>
            <a:endParaRPr lang="en-US" altLang="en-US" sz="2400" dirty="0">
              <a:latin typeface="Verdana" panose="020B0604030504040204" pitchFamily="34" charset="0"/>
            </a:endParaRPr>
          </a:p>
        </p:txBody>
      </p:sp>
    </p:spTree>
    <p:extLst>
      <p:ext uri="{BB962C8B-B14F-4D97-AF65-F5344CB8AC3E}">
        <p14:creationId xmlns:p14="http://schemas.microsoft.com/office/powerpoint/2010/main" val="863255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2E5F9-E805-AF9A-78ED-AE0F55020006}"/>
            </a:ext>
          </a:extLst>
        </p:cNvPr>
        <p:cNvGrpSpPr/>
        <p:nvPr/>
      </p:nvGrpSpPr>
      <p:grpSpPr>
        <a:xfrm>
          <a:off x="0" y="0"/>
          <a:ext cx="0" cy="0"/>
          <a:chOff x="0" y="0"/>
          <a:chExt cx="0" cy="0"/>
        </a:xfrm>
      </p:grpSpPr>
      <p:sp>
        <p:nvSpPr>
          <p:cNvPr id="4098" name="Slide Number Placeholder 5">
            <a:extLst>
              <a:ext uri="{FF2B5EF4-FFF2-40B4-BE49-F238E27FC236}">
                <a16:creationId xmlns:a16="http://schemas.microsoft.com/office/drawing/2014/main" id="{AC8AA925-42F4-541B-E714-BC958A351FC7}"/>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D677315A-2B29-4FF1-8311-2B781DD91421}" type="slidenum">
              <a:rPr lang="en-US" altLang="en-US" i="0"/>
              <a:pPr/>
              <a:t>3</a:t>
            </a:fld>
            <a:endParaRPr lang="en-US" altLang="en-US" i="0"/>
          </a:p>
        </p:txBody>
      </p:sp>
      <p:sp>
        <p:nvSpPr>
          <p:cNvPr id="7170" name="Rectangle 2">
            <a:extLst>
              <a:ext uri="{FF2B5EF4-FFF2-40B4-BE49-F238E27FC236}">
                <a16:creationId xmlns:a16="http://schemas.microsoft.com/office/drawing/2014/main" id="{9FC54860-A567-AFCE-C94E-FAC70FE1EA3C}"/>
              </a:ext>
            </a:extLst>
          </p:cNvPr>
          <p:cNvSpPr>
            <a:spLocks noGrp="1" noChangeArrowheads="1"/>
          </p:cNvSpPr>
          <p:nvPr>
            <p:ph type="title"/>
          </p:nvPr>
        </p:nvSpPr>
        <p:spPr>
          <a:xfrm>
            <a:off x="1295400" y="304800"/>
            <a:ext cx="7772400" cy="990600"/>
          </a:xfrm>
        </p:spPr>
        <p:txBody>
          <a:bodyPr/>
          <a:lstStyle/>
          <a:p>
            <a:pPr eaLnBrk="1" hangingPunct="1">
              <a:defRPr/>
            </a:pPr>
            <a:r>
              <a:rPr lang="en-US" sz="4800" b="1">
                <a:effectLst>
                  <a:outerShdw blurRad="38100" dist="38100" dir="2700000" algn="tl">
                    <a:srgbClr val="000000"/>
                  </a:outerShdw>
                </a:effectLst>
                <a:latin typeface="Arial" charset="0"/>
              </a:rPr>
              <a:t>Introduction</a:t>
            </a:r>
            <a:endParaRPr lang="en-US" sz="4800" b="1" i="1">
              <a:solidFill>
                <a:srgbClr val="FFFF00"/>
              </a:solidFill>
              <a:effectLst>
                <a:outerShdw blurRad="38100" dist="38100" dir="2700000" algn="tl">
                  <a:srgbClr val="000000"/>
                </a:outerShdw>
              </a:effectLst>
              <a:latin typeface="Arial" charset="0"/>
            </a:endParaRPr>
          </a:p>
        </p:txBody>
      </p:sp>
      <p:sp>
        <p:nvSpPr>
          <p:cNvPr id="7171" name="Rectangle 3">
            <a:extLst>
              <a:ext uri="{FF2B5EF4-FFF2-40B4-BE49-F238E27FC236}">
                <a16:creationId xmlns:a16="http://schemas.microsoft.com/office/drawing/2014/main" id="{513D7981-2545-EA0C-86AF-29F2E1BA22EB}"/>
              </a:ext>
            </a:extLst>
          </p:cNvPr>
          <p:cNvSpPr>
            <a:spLocks noGrp="1" noChangeArrowheads="1"/>
          </p:cNvSpPr>
          <p:nvPr>
            <p:ph type="body" idx="1"/>
          </p:nvPr>
        </p:nvSpPr>
        <p:spPr>
          <a:xfrm>
            <a:off x="1371600" y="1295400"/>
            <a:ext cx="7772400" cy="5029200"/>
          </a:xfrm>
        </p:spPr>
        <p:txBody>
          <a:bodyPr/>
          <a:lstStyle/>
          <a:p>
            <a:pPr eaLnBrk="1" hangingPunct="1">
              <a:lnSpc>
                <a:spcPct val="90000"/>
              </a:lnSpc>
              <a:defRPr/>
            </a:pPr>
            <a:r>
              <a:rPr lang="en-US" sz="3600" b="1" i="1" dirty="0">
                <a:effectLst>
                  <a:outerShdw blurRad="38100" dist="38100" dir="2700000" algn="tl">
                    <a:srgbClr val="000000"/>
                  </a:outerShdw>
                </a:effectLst>
                <a:latin typeface="Arial Narrow" pitchFamily="34" charset="0"/>
              </a:rPr>
              <a:t>For this reason, Peter asked the question – </a:t>
            </a:r>
            <a:r>
              <a:rPr lang="en-US" sz="3600" b="1" i="1" dirty="0">
                <a:solidFill>
                  <a:srgbClr val="FFFF00"/>
                </a:solidFill>
                <a:effectLst>
                  <a:outerShdw blurRad="38100" dist="38100" dir="2700000" algn="tl">
                    <a:srgbClr val="000000"/>
                  </a:outerShdw>
                </a:effectLst>
                <a:latin typeface="Arial Narrow" pitchFamily="34" charset="0"/>
              </a:rPr>
              <a:t>“What sort of people ought you to be?”</a:t>
            </a:r>
          </a:p>
          <a:p>
            <a:pPr eaLnBrk="1" hangingPunct="1">
              <a:lnSpc>
                <a:spcPct val="90000"/>
              </a:lnSpc>
              <a:defRPr/>
            </a:pPr>
            <a:r>
              <a:rPr lang="en-US" sz="3600" b="1" i="1" dirty="0">
                <a:effectLst>
                  <a:outerShdw blurRad="38100" dist="38100" dir="2700000" algn="tl">
                    <a:srgbClr val="000000"/>
                  </a:outerShdw>
                </a:effectLst>
                <a:latin typeface="Arial Narrow" pitchFamily="34" charset="0"/>
              </a:rPr>
              <a:t>In his two letters, Peter shares with those he addressed some important practical truths.</a:t>
            </a:r>
          </a:p>
          <a:p>
            <a:pPr eaLnBrk="1" hangingPunct="1">
              <a:lnSpc>
                <a:spcPct val="90000"/>
              </a:lnSpc>
              <a:defRPr/>
            </a:pPr>
            <a:r>
              <a:rPr lang="en-US" sz="3600" b="1" i="1" dirty="0">
                <a:effectLst>
                  <a:outerShdw blurRad="38100" dist="38100" dir="2700000" algn="tl">
                    <a:srgbClr val="000000"/>
                  </a:outerShdw>
                </a:effectLst>
                <a:latin typeface="Arial Narrow" pitchFamily="34" charset="0"/>
              </a:rPr>
              <a:t>In reality, Peter answered the question before he asked it!</a:t>
            </a:r>
          </a:p>
          <a:p>
            <a:pPr eaLnBrk="1" hangingPunct="1">
              <a:lnSpc>
                <a:spcPct val="90000"/>
              </a:lnSpc>
              <a:defRPr/>
            </a:pPr>
            <a:endParaRPr lang="en-US" sz="3600" b="1" i="1" dirty="0">
              <a:effectLst>
                <a:outerShdw blurRad="38100" dist="38100" dir="2700000" algn="tl">
                  <a:srgbClr val="000000"/>
                </a:outerShdw>
              </a:effectLst>
              <a:latin typeface="Arial Narrow" pitchFamily="34" charset="0"/>
            </a:endParaRPr>
          </a:p>
        </p:txBody>
      </p:sp>
    </p:spTree>
    <p:extLst>
      <p:ext uri="{BB962C8B-B14F-4D97-AF65-F5344CB8AC3E}">
        <p14:creationId xmlns:p14="http://schemas.microsoft.com/office/powerpoint/2010/main" val="13523788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p:cTn id="7" dur="5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717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 calcmode="lin" valueType="num">
                                      <p:cBhvr>
                                        <p:cTn id="14" dur="5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7171">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171">
                                            <p:txEl>
                                              <p:pRg st="2" end="2"/>
                                            </p:txEl>
                                          </p:spTgt>
                                        </p:tgtEl>
                                        <p:attrNameLst>
                                          <p:attrName>style.visibility</p:attrName>
                                        </p:attrNameLst>
                                      </p:cBhvr>
                                      <p:to>
                                        <p:strVal val="visible"/>
                                      </p:to>
                                    </p:set>
                                    <p:anim calcmode="lin" valueType="num">
                                      <p:cBhvr>
                                        <p:cTn id="21" dur="500" fill="hold"/>
                                        <p:tgtEl>
                                          <p:spTgt spid="7171">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7171">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a:extLst>
              <a:ext uri="{FF2B5EF4-FFF2-40B4-BE49-F238E27FC236}">
                <a16:creationId xmlns:a16="http://schemas.microsoft.com/office/drawing/2014/main" id="{282B3F10-C14C-AFE1-C1A3-51922B608889}"/>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89A5E7C9-AA10-4038-BF4B-5892EDFF61C8}" type="slidenum">
              <a:rPr lang="en-US" altLang="en-US" i="0"/>
              <a:pPr/>
              <a:t>4</a:t>
            </a:fld>
            <a:endParaRPr lang="en-US" altLang="en-US" i="0"/>
          </a:p>
        </p:txBody>
      </p:sp>
      <p:sp>
        <p:nvSpPr>
          <p:cNvPr id="11266" name="Rectangle 2">
            <a:extLst>
              <a:ext uri="{FF2B5EF4-FFF2-40B4-BE49-F238E27FC236}">
                <a16:creationId xmlns:a16="http://schemas.microsoft.com/office/drawing/2014/main" id="{71BB5428-5764-A4F0-E8FC-0705FB07706B}"/>
              </a:ext>
            </a:extLst>
          </p:cNvPr>
          <p:cNvSpPr>
            <a:spLocks noGrp="1" noChangeArrowheads="1"/>
          </p:cNvSpPr>
          <p:nvPr>
            <p:ph type="title"/>
          </p:nvPr>
        </p:nvSpPr>
        <p:spPr>
          <a:xfrm>
            <a:off x="1371600" y="228600"/>
            <a:ext cx="7543800" cy="762000"/>
          </a:xfrm>
        </p:spPr>
        <p:txBody>
          <a:bodyPr/>
          <a:lstStyle/>
          <a:p>
            <a:pPr algn="l" eaLnBrk="1" hangingPunct="1">
              <a:defRPr/>
            </a:pPr>
            <a:r>
              <a:rPr lang="en-US" sz="4800" i="1" dirty="0">
                <a:effectLst>
                  <a:outerShdw blurRad="38100" dist="38100" dir="2700000" algn="tl">
                    <a:srgbClr val="000000"/>
                  </a:outerShdw>
                </a:effectLst>
                <a:latin typeface="Arial" charset="0"/>
              </a:rPr>
              <a:t>Peter tells them …</a:t>
            </a:r>
          </a:p>
        </p:txBody>
      </p:sp>
      <p:sp>
        <p:nvSpPr>
          <p:cNvPr id="11267" name="Rectangle 3">
            <a:extLst>
              <a:ext uri="{FF2B5EF4-FFF2-40B4-BE49-F238E27FC236}">
                <a16:creationId xmlns:a16="http://schemas.microsoft.com/office/drawing/2014/main" id="{E9A26F8F-05C2-F80D-6FA8-07E67AB4563A}"/>
              </a:ext>
            </a:extLst>
          </p:cNvPr>
          <p:cNvSpPr>
            <a:spLocks noGrp="1" noChangeArrowheads="1"/>
          </p:cNvSpPr>
          <p:nvPr>
            <p:ph type="body" idx="1"/>
          </p:nvPr>
        </p:nvSpPr>
        <p:spPr>
          <a:xfrm>
            <a:off x="1600200" y="1066800"/>
            <a:ext cx="7086600" cy="2514600"/>
          </a:xfrm>
        </p:spPr>
        <p:txBody>
          <a:bodyPr/>
          <a:lstStyle/>
          <a:p>
            <a:pPr marL="609600" indent="-609600" eaLnBrk="1" hangingPunct="1">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CHRISTIANS</a:t>
            </a:r>
          </a:p>
          <a:p>
            <a:pPr marL="0" indent="0" eaLnBrk="1" hangingPunct="1">
              <a:buClr>
                <a:srgbClr val="FFFF00"/>
              </a:buClr>
              <a:buNone/>
              <a:defRPr/>
            </a:pPr>
            <a:r>
              <a:rPr lang="en-US" sz="3600" b="1" i="1" dirty="0">
                <a:solidFill>
                  <a:srgbClr val="FFFF00"/>
                </a:solidFill>
                <a:effectLst>
                  <a:outerShdw blurRad="38100" dist="38100" dir="2700000" algn="tl">
                    <a:srgbClr val="000000"/>
                  </a:outerShdw>
                </a:effectLst>
                <a:latin typeface="Arial Narrow" pitchFamily="34" charset="0"/>
              </a:rPr>
              <a:t>1 Peter 1:3-4, 9-12, 18-19, 22-23; 3:21; 4:16-18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p:cTn id="7" dur="500" fill="hold"/>
                                        <p:tgtEl>
                                          <p:spTgt spid="11267">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11267">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1126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anim calcmode="lin" valueType="num">
                                      <p:cBhvr>
                                        <p:cTn id="14" dur="500" fill="hold"/>
                                        <p:tgtEl>
                                          <p:spTgt spid="11267">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11267">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C63FBD0D-03ED-70C7-DE66-9C1BA9DADBF4}"/>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F1AA2B8B-1B30-4F3F-A33F-EB1C8BDDB4CD}" type="slidenum">
              <a:rPr lang="en-US" altLang="en-US" i="0"/>
              <a:pPr/>
              <a:t>5</a:t>
            </a:fld>
            <a:endParaRPr lang="en-US" altLang="en-US" i="0"/>
          </a:p>
        </p:txBody>
      </p:sp>
      <p:sp>
        <p:nvSpPr>
          <p:cNvPr id="41986" name="Rectangle 2">
            <a:extLst>
              <a:ext uri="{FF2B5EF4-FFF2-40B4-BE49-F238E27FC236}">
                <a16:creationId xmlns:a16="http://schemas.microsoft.com/office/drawing/2014/main" id="{7D6BF878-9A44-3BEA-9487-25F7A627C630}"/>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41987" name="Rectangle 3">
            <a:extLst>
              <a:ext uri="{FF2B5EF4-FFF2-40B4-BE49-F238E27FC236}">
                <a16:creationId xmlns:a16="http://schemas.microsoft.com/office/drawing/2014/main" id="{0BF4E9A1-83D6-4353-02EC-0961EE2DDF70}"/>
              </a:ext>
            </a:extLst>
          </p:cNvPr>
          <p:cNvSpPr>
            <a:spLocks noGrp="1" noChangeArrowheads="1"/>
          </p:cNvSpPr>
          <p:nvPr>
            <p:ph type="body" idx="1"/>
          </p:nvPr>
        </p:nvSpPr>
        <p:spPr>
          <a:xfrm>
            <a:off x="1371600" y="1295400"/>
            <a:ext cx="7543800" cy="4953000"/>
          </a:xfrm>
        </p:spPr>
        <p:txBody>
          <a:bodyPr/>
          <a:lstStyle/>
          <a:p>
            <a:pPr eaLnBrk="1" hangingPunct="1">
              <a:lnSpc>
                <a:spcPct val="80000"/>
              </a:lnSpc>
              <a:defRPr/>
            </a:pPr>
            <a:r>
              <a:rPr lang="en-US" sz="4000" b="1" i="1" dirty="0">
                <a:solidFill>
                  <a:schemeClr val="accent2"/>
                </a:solidFill>
                <a:effectLst>
                  <a:outerShdw blurRad="38100" dist="38100" dir="2700000" algn="tl">
                    <a:srgbClr val="000000"/>
                  </a:outerShdw>
                </a:effectLst>
                <a:latin typeface="Arial Narrow" pitchFamily="34" charset="0"/>
              </a:rPr>
              <a:t>To be CHRISTIANS</a:t>
            </a:r>
          </a:p>
          <a:p>
            <a:pPr lvl="1" eaLnBrk="1" hangingPunct="1">
              <a:lnSpc>
                <a:spcPct val="80000"/>
              </a:lnSpc>
              <a:defRPr/>
            </a:pPr>
            <a:r>
              <a:rPr lang="en-US" sz="3600" i="1" dirty="0">
                <a:solidFill>
                  <a:schemeClr val="accent2"/>
                </a:solidFill>
                <a:effectLst>
                  <a:outerShdw blurRad="38100" dist="38100" dir="2700000" algn="tl">
                    <a:srgbClr val="000000"/>
                  </a:outerShdw>
                </a:effectLst>
                <a:latin typeface="Arial Narrow" pitchFamily="34" charset="0"/>
              </a:rPr>
              <a:t>1 Peter 1:3-4, 9-12, 18-19, 22-23; 3:21; 4:16-18</a:t>
            </a:r>
          </a:p>
          <a:p>
            <a:pPr eaLnBrk="1" hangingPunct="1">
              <a:lnSpc>
                <a:spcPct val="8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OBEDIENT children</a:t>
            </a:r>
          </a:p>
          <a:p>
            <a:pPr lvl="1" eaLnBrk="1" hangingPunct="1">
              <a:lnSpc>
                <a:spcPct val="80000"/>
              </a:lnSpc>
              <a:defRPr/>
            </a:pPr>
            <a:r>
              <a:rPr lang="en-US" sz="3600" i="1" dirty="0">
                <a:solidFill>
                  <a:srgbClr val="FFFF00"/>
                </a:solidFill>
                <a:effectLst>
                  <a:outerShdw blurRad="38100" dist="38100" dir="2700000" algn="tl">
                    <a:srgbClr val="000000"/>
                  </a:outerShdw>
                </a:effectLst>
                <a:latin typeface="Arial Narrow" pitchFamily="34" charset="0"/>
              </a:rPr>
              <a:t>1 Peter 1:13-17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1987">
                                            <p:txEl>
                                              <p:pRg st="2" end="2"/>
                                            </p:txEl>
                                          </p:spTgt>
                                        </p:tgtEl>
                                        <p:attrNameLst>
                                          <p:attrName>style.visibility</p:attrName>
                                        </p:attrNameLst>
                                      </p:cBhvr>
                                      <p:to>
                                        <p:strVal val="visible"/>
                                      </p:to>
                                    </p:set>
                                    <p:anim calcmode="lin" valueType="num">
                                      <p:cBhvr>
                                        <p:cTn id="7" dur="500" fill="hold"/>
                                        <p:tgtEl>
                                          <p:spTgt spid="41987">
                                            <p:txEl>
                                              <p:pRg st="2" end="2"/>
                                            </p:txEl>
                                          </p:spTgt>
                                        </p:tgtEl>
                                        <p:attrNameLst>
                                          <p:attrName>ppt_w</p:attrName>
                                        </p:attrNameLst>
                                      </p:cBhvr>
                                      <p:tavLst>
                                        <p:tav tm="0">
                                          <p:val>
                                            <p:strVal val="#ppt_w*0.70"/>
                                          </p:val>
                                        </p:tav>
                                        <p:tav tm="100000">
                                          <p:val>
                                            <p:strVal val="#ppt_w"/>
                                          </p:val>
                                        </p:tav>
                                      </p:tavLst>
                                    </p:anim>
                                    <p:anim calcmode="lin" valueType="num">
                                      <p:cBhvr>
                                        <p:cTn id="8" dur="500" fill="hold"/>
                                        <p:tgtEl>
                                          <p:spTgt spid="41987">
                                            <p:txEl>
                                              <p:pRg st="2" end="2"/>
                                            </p:txEl>
                                          </p:spTgt>
                                        </p:tgtEl>
                                        <p:attrNameLst>
                                          <p:attrName>ppt_h</p:attrName>
                                        </p:attrNameLst>
                                      </p:cBhvr>
                                      <p:tavLst>
                                        <p:tav tm="0">
                                          <p:val>
                                            <p:strVal val="#ppt_h"/>
                                          </p:val>
                                        </p:tav>
                                        <p:tav tm="100000">
                                          <p:val>
                                            <p:strVal val="#ppt_h"/>
                                          </p:val>
                                        </p:tav>
                                      </p:tavLst>
                                    </p:anim>
                                    <p:animEffect transition="in" filter="fade">
                                      <p:cBhvr>
                                        <p:cTn id="9" dur="500"/>
                                        <p:tgtEl>
                                          <p:spTgt spid="41987">
                                            <p:txEl>
                                              <p:pRg st="2" end="2"/>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41987">
                                            <p:txEl>
                                              <p:pRg st="3" end="3"/>
                                            </p:txEl>
                                          </p:spTgt>
                                        </p:tgtEl>
                                        <p:attrNameLst>
                                          <p:attrName>style.visibility</p:attrName>
                                        </p:attrNameLst>
                                      </p:cBhvr>
                                      <p:to>
                                        <p:strVal val="visible"/>
                                      </p:to>
                                    </p:set>
                                    <p:anim calcmode="lin" valueType="num">
                                      <p:cBhvr>
                                        <p:cTn id="12" dur="500" fill="hold"/>
                                        <p:tgtEl>
                                          <p:spTgt spid="41987">
                                            <p:txEl>
                                              <p:pRg st="3" end="3"/>
                                            </p:txEl>
                                          </p:spTgt>
                                        </p:tgtEl>
                                        <p:attrNameLst>
                                          <p:attrName>ppt_w</p:attrName>
                                        </p:attrNameLst>
                                      </p:cBhvr>
                                      <p:tavLst>
                                        <p:tav tm="0">
                                          <p:val>
                                            <p:strVal val="#ppt_w*0.70"/>
                                          </p:val>
                                        </p:tav>
                                        <p:tav tm="100000">
                                          <p:val>
                                            <p:strVal val="#ppt_w"/>
                                          </p:val>
                                        </p:tav>
                                      </p:tavLst>
                                    </p:anim>
                                    <p:anim calcmode="lin" valueType="num">
                                      <p:cBhvr>
                                        <p:cTn id="13" dur="500" fill="hold"/>
                                        <p:tgtEl>
                                          <p:spTgt spid="41987">
                                            <p:txEl>
                                              <p:pRg st="3" end="3"/>
                                            </p:txEl>
                                          </p:spTgt>
                                        </p:tgtEl>
                                        <p:attrNameLst>
                                          <p:attrName>ppt_h</p:attrName>
                                        </p:attrNameLst>
                                      </p:cBhvr>
                                      <p:tavLst>
                                        <p:tav tm="0">
                                          <p:val>
                                            <p:strVal val="#ppt_h"/>
                                          </p:val>
                                        </p:tav>
                                        <p:tav tm="100000">
                                          <p:val>
                                            <p:strVal val="#ppt_h"/>
                                          </p:val>
                                        </p:tav>
                                      </p:tavLst>
                                    </p:anim>
                                    <p:animEffect transition="in" filter="fade">
                                      <p:cBhvr>
                                        <p:cTn id="14" dur="5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EADB0EC2-C238-AFFD-0DFF-8FF887E9D37F}"/>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A3E3E3C0-0530-4890-A2D5-E3581EFDE4D0}" type="slidenum">
              <a:rPr lang="en-US" altLang="en-US" i="0"/>
              <a:pPr/>
              <a:t>6</a:t>
            </a:fld>
            <a:endParaRPr lang="en-US" altLang="en-US" i="0"/>
          </a:p>
        </p:txBody>
      </p:sp>
      <p:sp>
        <p:nvSpPr>
          <p:cNvPr id="47106" name="Rectangle 2">
            <a:extLst>
              <a:ext uri="{FF2B5EF4-FFF2-40B4-BE49-F238E27FC236}">
                <a16:creationId xmlns:a16="http://schemas.microsoft.com/office/drawing/2014/main" id="{DAB5CB1A-21BA-B0D6-E7A0-A721BE46C8AD}"/>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47107" name="Rectangle 3">
            <a:extLst>
              <a:ext uri="{FF2B5EF4-FFF2-40B4-BE49-F238E27FC236}">
                <a16:creationId xmlns:a16="http://schemas.microsoft.com/office/drawing/2014/main" id="{64C5E938-D5D7-A096-28CF-A17928B3BF8C}"/>
              </a:ext>
            </a:extLst>
          </p:cNvPr>
          <p:cNvSpPr>
            <a:spLocks noGrp="1" noChangeArrowheads="1"/>
          </p:cNvSpPr>
          <p:nvPr>
            <p:ph type="body" idx="1"/>
          </p:nvPr>
        </p:nvSpPr>
        <p:spPr>
          <a:xfrm>
            <a:off x="1371600" y="1295400"/>
            <a:ext cx="7543800" cy="4953000"/>
          </a:xfrm>
        </p:spPr>
        <p:txBody>
          <a:bodyPr/>
          <a:lstStyle/>
          <a:p>
            <a:pPr eaLnBrk="1" hangingPunct="1">
              <a:lnSpc>
                <a:spcPct val="80000"/>
              </a:lnSpc>
              <a:defRPr/>
            </a:pPr>
            <a:r>
              <a:rPr lang="en-US" sz="4000" i="1" dirty="0">
                <a:solidFill>
                  <a:schemeClr val="accent2"/>
                </a:solidFill>
                <a:effectLst>
                  <a:outerShdw blurRad="38100" dist="38100" dir="2700000" algn="tl">
                    <a:srgbClr val="000000"/>
                  </a:outerShdw>
                </a:effectLst>
                <a:latin typeface="Arial Narrow" pitchFamily="34" charset="0"/>
              </a:rPr>
              <a:t>To be CHRISTIANS</a:t>
            </a:r>
          </a:p>
          <a:p>
            <a:pPr lvl="1" eaLnBrk="1" hangingPunct="1">
              <a:lnSpc>
                <a:spcPct val="80000"/>
              </a:lnSpc>
              <a:defRPr/>
            </a:pPr>
            <a:r>
              <a:rPr lang="en-US" sz="3600" i="1" dirty="0">
                <a:solidFill>
                  <a:schemeClr val="accent2"/>
                </a:solidFill>
                <a:effectLst>
                  <a:outerShdw blurRad="38100" dist="38100" dir="2700000" algn="tl">
                    <a:srgbClr val="000000"/>
                  </a:outerShdw>
                </a:effectLst>
                <a:latin typeface="Arial Narrow" pitchFamily="34" charset="0"/>
              </a:rPr>
              <a:t>1 Peter 1:3-4, 9-12, 18-19, 22-23; 3:21; 4:16-18</a:t>
            </a:r>
          </a:p>
          <a:p>
            <a:pPr eaLnBrk="1" hangingPunct="1">
              <a:lnSpc>
                <a:spcPct val="80000"/>
              </a:lnSpc>
              <a:defRPr/>
            </a:pPr>
            <a:r>
              <a:rPr lang="en-US" sz="4000" i="1" dirty="0">
                <a:solidFill>
                  <a:schemeClr val="accent2"/>
                </a:solidFill>
                <a:effectLst>
                  <a:outerShdw blurRad="38100" dist="38100" dir="2700000" algn="tl">
                    <a:srgbClr val="000000"/>
                  </a:outerShdw>
                </a:effectLst>
                <a:latin typeface="Arial Narrow" pitchFamily="34" charset="0"/>
              </a:rPr>
              <a:t>To be OBEDIENT children</a:t>
            </a:r>
          </a:p>
          <a:p>
            <a:pPr lvl="1" eaLnBrk="1" hangingPunct="1">
              <a:lnSpc>
                <a:spcPct val="80000"/>
              </a:lnSpc>
              <a:defRPr/>
            </a:pPr>
            <a:r>
              <a:rPr lang="en-US" sz="3600" i="1" dirty="0">
                <a:solidFill>
                  <a:schemeClr val="accent2"/>
                </a:solidFill>
                <a:effectLst>
                  <a:outerShdw blurRad="38100" dist="38100" dir="2700000" algn="tl">
                    <a:srgbClr val="000000"/>
                  </a:outerShdw>
                </a:effectLst>
                <a:latin typeface="Arial Narrow" pitchFamily="34" charset="0"/>
              </a:rPr>
              <a:t>1 Peter 1:13-17</a:t>
            </a:r>
          </a:p>
          <a:p>
            <a:pPr eaLnBrk="1" hangingPunct="1">
              <a:lnSpc>
                <a:spcPct val="8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GROWING Children</a:t>
            </a:r>
          </a:p>
          <a:p>
            <a:pPr lvl="1" eaLnBrk="1" hangingPunct="1">
              <a:lnSpc>
                <a:spcPct val="80000"/>
              </a:lnSpc>
              <a:buClr>
                <a:srgbClr val="FFFF00"/>
              </a:buClr>
              <a:defRPr/>
            </a:pPr>
            <a:r>
              <a:rPr lang="en-US" sz="3600" b="1" i="1" dirty="0">
                <a:solidFill>
                  <a:srgbClr val="FFFF00"/>
                </a:solidFill>
                <a:effectLst>
                  <a:outerShdw blurRad="38100" dist="38100" dir="2700000" algn="tl">
                    <a:srgbClr val="000000"/>
                  </a:outerShdw>
                </a:effectLst>
                <a:latin typeface="Arial Narrow" pitchFamily="34" charset="0"/>
              </a:rPr>
              <a:t>1 Peter 2:1-2; 2 Peter 3:18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7107">
                                            <p:txEl>
                                              <p:pRg st="4" end="4"/>
                                            </p:txEl>
                                          </p:spTgt>
                                        </p:tgtEl>
                                        <p:attrNameLst>
                                          <p:attrName>style.visibility</p:attrName>
                                        </p:attrNameLst>
                                      </p:cBhvr>
                                      <p:to>
                                        <p:strVal val="visible"/>
                                      </p:to>
                                    </p:set>
                                    <p:anim calcmode="lin" valueType="num">
                                      <p:cBhvr>
                                        <p:cTn id="7" dur="500" fill="hold"/>
                                        <p:tgtEl>
                                          <p:spTgt spid="47107">
                                            <p:txEl>
                                              <p:pRg st="4" end="4"/>
                                            </p:txEl>
                                          </p:spTgt>
                                        </p:tgtEl>
                                        <p:attrNameLst>
                                          <p:attrName>ppt_w</p:attrName>
                                        </p:attrNameLst>
                                      </p:cBhvr>
                                      <p:tavLst>
                                        <p:tav tm="0">
                                          <p:val>
                                            <p:strVal val="#ppt_w*0.70"/>
                                          </p:val>
                                        </p:tav>
                                        <p:tav tm="100000">
                                          <p:val>
                                            <p:strVal val="#ppt_w"/>
                                          </p:val>
                                        </p:tav>
                                      </p:tavLst>
                                    </p:anim>
                                    <p:anim calcmode="lin" valueType="num">
                                      <p:cBhvr>
                                        <p:cTn id="8" dur="500" fill="hold"/>
                                        <p:tgtEl>
                                          <p:spTgt spid="47107">
                                            <p:txEl>
                                              <p:pRg st="4" end="4"/>
                                            </p:txEl>
                                          </p:spTgt>
                                        </p:tgtEl>
                                        <p:attrNameLst>
                                          <p:attrName>ppt_h</p:attrName>
                                        </p:attrNameLst>
                                      </p:cBhvr>
                                      <p:tavLst>
                                        <p:tav tm="0">
                                          <p:val>
                                            <p:strVal val="#ppt_h"/>
                                          </p:val>
                                        </p:tav>
                                        <p:tav tm="100000">
                                          <p:val>
                                            <p:strVal val="#ppt_h"/>
                                          </p:val>
                                        </p:tav>
                                      </p:tavLst>
                                    </p:anim>
                                    <p:animEffect transition="in" filter="fade">
                                      <p:cBhvr>
                                        <p:cTn id="9" dur="500"/>
                                        <p:tgtEl>
                                          <p:spTgt spid="47107">
                                            <p:txEl>
                                              <p:pRg st="4" end="4"/>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47107">
                                            <p:txEl>
                                              <p:pRg st="5" end="5"/>
                                            </p:txEl>
                                          </p:spTgt>
                                        </p:tgtEl>
                                        <p:attrNameLst>
                                          <p:attrName>style.visibility</p:attrName>
                                        </p:attrNameLst>
                                      </p:cBhvr>
                                      <p:to>
                                        <p:strVal val="visible"/>
                                      </p:to>
                                    </p:set>
                                    <p:anim calcmode="lin" valueType="num">
                                      <p:cBhvr>
                                        <p:cTn id="12" dur="500" fill="hold"/>
                                        <p:tgtEl>
                                          <p:spTgt spid="47107">
                                            <p:txEl>
                                              <p:pRg st="5" end="5"/>
                                            </p:txEl>
                                          </p:spTgt>
                                        </p:tgtEl>
                                        <p:attrNameLst>
                                          <p:attrName>ppt_w</p:attrName>
                                        </p:attrNameLst>
                                      </p:cBhvr>
                                      <p:tavLst>
                                        <p:tav tm="0">
                                          <p:val>
                                            <p:strVal val="#ppt_w*0.70"/>
                                          </p:val>
                                        </p:tav>
                                        <p:tav tm="100000">
                                          <p:val>
                                            <p:strVal val="#ppt_w"/>
                                          </p:val>
                                        </p:tav>
                                      </p:tavLst>
                                    </p:anim>
                                    <p:anim calcmode="lin" valueType="num">
                                      <p:cBhvr>
                                        <p:cTn id="13" dur="500" fill="hold"/>
                                        <p:tgtEl>
                                          <p:spTgt spid="47107">
                                            <p:txEl>
                                              <p:pRg st="5" end="5"/>
                                            </p:txEl>
                                          </p:spTgt>
                                        </p:tgtEl>
                                        <p:attrNameLst>
                                          <p:attrName>ppt_h</p:attrName>
                                        </p:attrNameLst>
                                      </p:cBhvr>
                                      <p:tavLst>
                                        <p:tav tm="0">
                                          <p:val>
                                            <p:strVal val="#ppt_h"/>
                                          </p:val>
                                        </p:tav>
                                        <p:tav tm="100000">
                                          <p:val>
                                            <p:strVal val="#ppt_h"/>
                                          </p:val>
                                        </p:tav>
                                      </p:tavLst>
                                    </p:anim>
                                    <p:animEffect transition="in" filter="fade">
                                      <p:cBhvr>
                                        <p:cTn id="14" dur="500"/>
                                        <p:tgtEl>
                                          <p:spTgt spid="471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4BB882F4-0D61-36FD-847A-756E203C39E6}"/>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F32FB6A5-B17E-401A-97FD-DBA85F8F2B98}" type="slidenum">
              <a:rPr lang="en-US" altLang="en-US" i="0"/>
              <a:pPr/>
              <a:t>7</a:t>
            </a:fld>
            <a:endParaRPr lang="en-US" altLang="en-US" i="0"/>
          </a:p>
        </p:txBody>
      </p:sp>
      <p:sp>
        <p:nvSpPr>
          <p:cNvPr id="55298" name="Rectangle 2">
            <a:extLst>
              <a:ext uri="{FF2B5EF4-FFF2-40B4-BE49-F238E27FC236}">
                <a16:creationId xmlns:a16="http://schemas.microsoft.com/office/drawing/2014/main" id="{69BC1D2E-9C5A-39AB-D655-0B6E2DB04385}"/>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55299" name="Rectangle 3">
            <a:extLst>
              <a:ext uri="{FF2B5EF4-FFF2-40B4-BE49-F238E27FC236}">
                <a16:creationId xmlns:a16="http://schemas.microsoft.com/office/drawing/2014/main" id="{22D855E5-0CCD-8E8C-33BD-75495EDD7CA6}"/>
              </a:ext>
            </a:extLst>
          </p:cNvPr>
          <p:cNvSpPr>
            <a:spLocks noGrp="1" noChangeArrowheads="1"/>
          </p:cNvSpPr>
          <p:nvPr>
            <p:ph type="body" idx="1"/>
          </p:nvPr>
        </p:nvSpPr>
        <p:spPr>
          <a:xfrm>
            <a:off x="1371600" y="1295400"/>
            <a:ext cx="7543800" cy="5181600"/>
          </a:xfrm>
        </p:spPr>
        <p:txBody>
          <a:bodyPr/>
          <a:lstStyle/>
          <a:p>
            <a:pPr eaLnBrk="1" hangingPunct="1">
              <a:lnSpc>
                <a:spcPct val="80000"/>
              </a:lnSpc>
              <a:defRPr/>
            </a:pPr>
            <a:r>
              <a:rPr lang="en-US" sz="4000" i="1" dirty="0">
                <a:solidFill>
                  <a:schemeClr val="accent2"/>
                </a:solidFill>
                <a:effectLst>
                  <a:outerShdw blurRad="38100" dist="38100" dir="2700000" algn="tl">
                    <a:srgbClr val="000000"/>
                  </a:outerShdw>
                </a:effectLst>
                <a:latin typeface="Arial Narrow" pitchFamily="34" charset="0"/>
              </a:rPr>
              <a:t>To be CHRISTIANS</a:t>
            </a:r>
          </a:p>
          <a:p>
            <a:pPr lvl="1" eaLnBrk="1" hangingPunct="1">
              <a:lnSpc>
                <a:spcPct val="80000"/>
              </a:lnSpc>
              <a:defRPr/>
            </a:pPr>
            <a:r>
              <a:rPr lang="en-US" sz="3600" i="1" dirty="0">
                <a:solidFill>
                  <a:schemeClr val="accent2"/>
                </a:solidFill>
                <a:effectLst>
                  <a:outerShdw blurRad="38100" dist="38100" dir="2700000" algn="tl">
                    <a:srgbClr val="000000"/>
                  </a:outerShdw>
                </a:effectLst>
                <a:latin typeface="Arial Narrow" pitchFamily="34" charset="0"/>
              </a:rPr>
              <a:t>1 Peter 1:3-4, 9-12, 18-19, 22-23; 3:21; 4:16-18</a:t>
            </a:r>
          </a:p>
          <a:p>
            <a:pPr eaLnBrk="1" hangingPunct="1">
              <a:lnSpc>
                <a:spcPct val="80000"/>
              </a:lnSpc>
              <a:defRPr/>
            </a:pPr>
            <a:r>
              <a:rPr lang="en-US" sz="4000" i="1" dirty="0">
                <a:solidFill>
                  <a:schemeClr val="accent2"/>
                </a:solidFill>
                <a:effectLst>
                  <a:outerShdw blurRad="38100" dist="38100" dir="2700000" algn="tl">
                    <a:srgbClr val="000000"/>
                  </a:outerShdw>
                </a:effectLst>
                <a:latin typeface="Arial Narrow" pitchFamily="34" charset="0"/>
              </a:rPr>
              <a:t>To be OBEDIENT children</a:t>
            </a:r>
          </a:p>
          <a:p>
            <a:pPr lvl="1" eaLnBrk="1" hangingPunct="1">
              <a:lnSpc>
                <a:spcPct val="80000"/>
              </a:lnSpc>
              <a:defRPr/>
            </a:pPr>
            <a:r>
              <a:rPr lang="en-US" sz="3600" i="1" dirty="0">
                <a:solidFill>
                  <a:schemeClr val="accent2"/>
                </a:solidFill>
                <a:effectLst>
                  <a:outerShdw blurRad="38100" dist="38100" dir="2700000" algn="tl">
                    <a:srgbClr val="000000"/>
                  </a:outerShdw>
                </a:effectLst>
                <a:latin typeface="Arial Narrow" pitchFamily="34" charset="0"/>
              </a:rPr>
              <a:t>1 Peter 1:13-17</a:t>
            </a:r>
          </a:p>
          <a:p>
            <a:pPr eaLnBrk="1" hangingPunct="1">
              <a:lnSpc>
                <a:spcPct val="80000"/>
              </a:lnSpc>
              <a:defRPr/>
            </a:pPr>
            <a:r>
              <a:rPr lang="en-US" sz="4000" i="1" dirty="0">
                <a:solidFill>
                  <a:schemeClr val="accent2"/>
                </a:solidFill>
                <a:effectLst>
                  <a:outerShdw blurRad="38100" dist="38100" dir="2700000" algn="tl">
                    <a:srgbClr val="000000"/>
                  </a:outerShdw>
                </a:effectLst>
                <a:latin typeface="Arial Narrow" pitchFamily="34" charset="0"/>
              </a:rPr>
              <a:t>To be GROWING children</a:t>
            </a:r>
          </a:p>
          <a:p>
            <a:pPr lvl="1" eaLnBrk="1" hangingPunct="1">
              <a:lnSpc>
                <a:spcPct val="80000"/>
              </a:lnSpc>
              <a:buClr>
                <a:schemeClr val="accent2"/>
              </a:buClr>
              <a:defRPr/>
            </a:pPr>
            <a:r>
              <a:rPr lang="en-US" sz="3600" i="1" dirty="0">
                <a:solidFill>
                  <a:schemeClr val="accent2"/>
                </a:solidFill>
                <a:effectLst>
                  <a:outerShdw blurRad="38100" dist="38100" dir="2700000" algn="tl">
                    <a:srgbClr val="000000"/>
                  </a:outerShdw>
                </a:effectLst>
                <a:latin typeface="Arial Narrow" pitchFamily="34" charset="0"/>
              </a:rPr>
              <a:t>1 Peter 2:1-2; 2 Peter 3:18</a:t>
            </a:r>
          </a:p>
          <a:p>
            <a:pPr eaLnBrk="1" hangingPunct="1">
              <a:lnSpc>
                <a:spcPct val="8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living STONES</a:t>
            </a:r>
          </a:p>
          <a:p>
            <a:pPr lvl="1" eaLnBrk="1" hangingPunct="1">
              <a:lnSpc>
                <a:spcPct val="80000"/>
              </a:lnSpc>
              <a:buClr>
                <a:srgbClr val="FFFF00"/>
              </a:buClr>
              <a:defRPr/>
            </a:pPr>
            <a:r>
              <a:rPr lang="en-US" sz="3600" b="1" i="1" dirty="0">
                <a:solidFill>
                  <a:srgbClr val="FFFF00"/>
                </a:solidFill>
                <a:effectLst>
                  <a:outerShdw blurRad="38100" dist="38100" dir="2700000" algn="tl">
                    <a:srgbClr val="000000"/>
                  </a:outerShdw>
                </a:effectLst>
                <a:latin typeface="Arial Narrow" pitchFamily="34" charset="0"/>
              </a:rPr>
              <a:t>1 Peter 2:5-9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5299">
                                            <p:txEl>
                                              <p:pRg st="6" end="6"/>
                                            </p:txEl>
                                          </p:spTgt>
                                        </p:tgtEl>
                                        <p:attrNameLst>
                                          <p:attrName>style.visibility</p:attrName>
                                        </p:attrNameLst>
                                      </p:cBhvr>
                                      <p:to>
                                        <p:strVal val="visible"/>
                                      </p:to>
                                    </p:set>
                                    <p:anim calcmode="lin" valueType="num">
                                      <p:cBhvr>
                                        <p:cTn id="7" dur="500" fill="hold"/>
                                        <p:tgtEl>
                                          <p:spTgt spid="55299">
                                            <p:txEl>
                                              <p:pRg st="6" end="6"/>
                                            </p:txEl>
                                          </p:spTgt>
                                        </p:tgtEl>
                                        <p:attrNameLst>
                                          <p:attrName>ppt_w</p:attrName>
                                        </p:attrNameLst>
                                      </p:cBhvr>
                                      <p:tavLst>
                                        <p:tav tm="0">
                                          <p:val>
                                            <p:strVal val="#ppt_w*0.70"/>
                                          </p:val>
                                        </p:tav>
                                        <p:tav tm="100000">
                                          <p:val>
                                            <p:strVal val="#ppt_w"/>
                                          </p:val>
                                        </p:tav>
                                      </p:tavLst>
                                    </p:anim>
                                    <p:anim calcmode="lin" valueType="num">
                                      <p:cBhvr>
                                        <p:cTn id="8" dur="500" fill="hold"/>
                                        <p:tgtEl>
                                          <p:spTgt spid="55299">
                                            <p:txEl>
                                              <p:pRg st="6" end="6"/>
                                            </p:txEl>
                                          </p:spTgt>
                                        </p:tgtEl>
                                        <p:attrNameLst>
                                          <p:attrName>ppt_h</p:attrName>
                                        </p:attrNameLst>
                                      </p:cBhvr>
                                      <p:tavLst>
                                        <p:tav tm="0">
                                          <p:val>
                                            <p:strVal val="#ppt_h"/>
                                          </p:val>
                                        </p:tav>
                                        <p:tav tm="100000">
                                          <p:val>
                                            <p:strVal val="#ppt_h"/>
                                          </p:val>
                                        </p:tav>
                                      </p:tavLst>
                                    </p:anim>
                                    <p:animEffect transition="in" filter="fade">
                                      <p:cBhvr>
                                        <p:cTn id="9" dur="500"/>
                                        <p:tgtEl>
                                          <p:spTgt spid="55299">
                                            <p:txEl>
                                              <p:pRg st="6" end="6"/>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55299">
                                            <p:txEl>
                                              <p:pRg st="7" end="7"/>
                                            </p:txEl>
                                          </p:spTgt>
                                        </p:tgtEl>
                                        <p:attrNameLst>
                                          <p:attrName>style.visibility</p:attrName>
                                        </p:attrNameLst>
                                      </p:cBhvr>
                                      <p:to>
                                        <p:strVal val="visible"/>
                                      </p:to>
                                    </p:set>
                                    <p:anim calcmode="lin" valueType="num">
                                      <p:cBhvr>
                                        <p:cTn id="12" dur="500" fill="hold"/>
                                        <p:tgtEl>
                                          <p:spTgt spid="55299">
                                            <p:txEl>
                                              <p:pRg st="7" end="7"/>
                                            </p:txEl>
                                          </p:spTgt>
                                        </p:tgtEl>
                                        <p:attrNameLst>
                                          <p:attrName>ppt_w</p:attrName>
                                        </p:attrNameLst>
                                      </p:cBhvr>
                                      <p:tavLst>
                                        <p:tav tm="0">
                                          <p:val>
                                            <p:strVal val="#ppt_w*0.70"/>
                                          </p:val>
                                        </p:tav>
                                        <p:tav tm="100000">
                                          <p:val>
                                            <p:strVal val="#ppt_w"/>
                                          </p:val>
                                        </p:tav>
                                      </p:tavLst>
                                    </p:anim>
                                    <p:anim calcmode="lin" valueType="num">
                                      <p:cBhvr>
                                        <p:cTn id="13" dur="500" fill="hold"/>
                                        <p:tgtEl>
                                          <p:spTgt spid="55299">
                                            <p:txEl>
                                              <p:pRg st="7" end="7"/>
                                            </p:txEl>
                                          </p:spTgt>
                                        </p:tgtEl>
                                        <p:attrNameLst>
                                          <p:attrName>ppt_h</p:attrName>
                                        </p:attrNameLst>
                                      </p:cBhvr>
                                      <p:tavLst>
                                        <p:tav tm="0">
                                          <p:val>
                                            <p:strVal val="#ppt_h"/>
                                          </p:val>
                                        </p:tav>
                                        <p:tav tm="100000">
                                          <p:val>
                                            <p:strVal val="#ppt_h"/>
                                          </p:val>
                                        </p:tav>
                                      </p:tavLst>
                                    </p:anim>
                                    <p:animEffect transition="in" filter="fade">
                                      <p:cBhvr>
                                        <p:cTn id="14" dur="500"/>
                                        <p:tgtEl>
                                          <p:spTgt spid="552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35F564B7-DE85-D837-8E1E-527CD1EFE2B6}"/>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0C61AD72-F18E-451E-8B7C-362C5E9A368C}" type="slidenum">
              <a:rPr lang="en-US" altLang="en-US" i="0"/>
              <a:pPr/>
              <a:t>8</a:t>
            </a:fld>
            <a:endParaRPr lang="en-US" altLang="en-US" i="0"/>
          </a:p>
        </p:txBody>
      </p:sp>
      <p:sp>
        <p:nvSpPr>
          <p:cNvPr id="59394" name="Rectangle 2">
            <a:extLst>
              <a:ext uri="{FF2B5EF4-FFF2-40B4-BE49-F238E27FC236}">
                <a16:creationId xmlns:a16="http://schemas.microsoft.com/office/drawing/2014/main" id="{940CD17C-F119-B0D9-358B-B7F3C30CF825}"/>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59395" name="Rectangle 3">
            <a:extLst>
              <a:ext uri="{FF2B5EF4-FFF2-40B4-BE49-F238E27FC236}">
                <a16:creationId xmlns:a16="http://schemas.microsoft.com/office/drawing/2014/main" id="{6D1B6B80-80C3-A12D-FD0C-FDD59A891CA9}"/>
              </a:ext>
            </a:extLst>
          </p:cNvPr>
          <p:cNvSpPr>
            <a:spLocks noGrp="1" noChangeArrowheads="1"/>
          </p:cNvSpPr>
          <p:nvPr>
            <p:ph type="body" idx="1"/>
          </p:nvPr>
        </p:nvSpPr>
        <p:spPr>
          <a:xfrm>
            <a:off x="1371600" y="1295400"/>
            <a:ext cx="7543800" cy="4953000"/>
          </a:xfrm>
        </p:spPr>
        <p:txBody>
          <a:bodyPr/>
          <a:lstStyle/>
          <a:p>
            <a:pPr eaLnBrk="1" hangingPunct="1">
              <a:lnSpc>
                <a:spcPct val="8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a PRAISEWORTHY people</a:t>
            </a:r>
          </a:p>
          <a:p>
            <a:pPr lvl="1" eaLnBrk="1" hangingPunct="1">
              <a:lnSpc>
                <a:spcPct val="80000"/>
              </a:lnSpc>
              <a:buClr>
                <a:srgbClr val="FFFF00"/>
              </a:buClr>
              <a:defRPr/>
            </a:pPr>
            <a:r>
              <a:rPr lang="en-US" sz="3600" b="1" i="1" dirty="0">
                <a:solidFill>
                  <a:srgbClr val="FFFF00"/>
                </a:solidFill>
                <a:effectLst>
                  <a:outerShdw blurRad="38100" dist="38100" dir="2700000" algn="tl">
                    <a:srgbClr val="000000"/>
                  </a:outerShdw>
                </a:effectLst>
                <a:latin typeface="Arial Narrow" pitchFamily="34" charset="0"/>
              </a:rPr>
              <a:t>1 Peter 2:11-12; 3:1-3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p:cTn id="7" dur="500" fill="hold"/>
                                        <p:tgtEl>
                                          <p:spTgt spid="59395">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59395">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59395">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59395">
                                            <p:txEl>
                                              <p:pRg st="1" end="1"/>
                                            </p:txEl>
                                          </p:spTgt>
                                        </p:tgtEl>
                                        <p:attrNameLst>
                                          <p:attrName>style.visibility</p:attrName>
                                        </p:attrNameLst>
                                      </p:cBhvr>
                                      <p:to>
                                        <p:strVal val="visible"/>
                                      </p:to>
                                    </p:set>
                                    <p:anim calcmode="lin" valueType="num">
                                      <p:cBhvr>
                                        <p:cTn id="12" dur="500" fill="hold"/>
                                        <p:tgtEl>
                                          <p:spTgt spid="59395">
                                            <p:txEl>
                                              <p:pRg st="1" end="1"/>
                                            </p:txEl>
                                          </p:spTgt>
                                        </p:tgtEl>
                                        <p:attrNameLst>
                                          <p:attrName>ppt_w</p:attrName>
                                        </p:attrNameLst>
                                      </p:cBhvr>
                                      <p:tavLst>
                                        <p:tav tm="0">
                                          <p:val>
                                            <p:strVal val="#ppt_w*0.70"/>
                                          </p:val>
                                        </p:tav>
                                        <p:tav tm="100000">
                                          <p:val>
                                            <p:strVal val="#ppt_w"/>
                                          </p:val>
                                        </p:tav>
                                      </p:tavLst>
                                    </p:anim>
                                    <p:anim calcmode="lin" valueType="num">
                                      <p:cBhvr>
                                        <p:cTn id="13" dur="500" fill="hold"/>
                                        <p:tgtEl>
                                          <p:spTgt spid="59395">
                                            <p:txEl>
                                              <p:pRg st="1" end="1"/>
                                            </p:txEl>
                                          </p:spTgt>
                                        </p:tgtEl>
                                        <p:attrNameLst>
                                          <p:attrName>ppt_h</p:attrName>
                                        </p:attrNameLst>
                                      </p:cBhvr>
                                      <p:tavLst>
                                        <p:tav tm="0">
                                          <p:val>
                                            <p:strVal val="#ppt_h"/>
                                          </p:val>
                                        </p:tav>
                                        <p:tav tm="100000">
                                          <p:val>
                                            <p:strVal val="#ppt_h"/>
                                          </p:val>
                                        </p:tav>
                                      </p:tavLst>
                                    </p:anim>
                                    <p:animEffect transition="in" filter="fade">
                                      <p:cBhvr>
                                        <p:cTn id="14" dur="5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a:extLst>
              <a:ext uri="{FF2B5EF4-FFF2-40B4-BE49-F238E27FC236}">
                <a16:creationId xmlns:a16="http://schemas.microsoft.com/office/drawing/2014/main" id="{0D9125C7-3C71-EEC8-21ED-A19FF906A05E}"/>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60D4F08F-78C2-4706-A85D-572DBCCF4D65}" type="slidenum">
              <a:rPr lang="en-US" altLang="en-US" i="0"/>
              <a:pPr/>
              <a:t>9</a:t>
            </a:fld>
            <a:endParaRPr lang="en-US" altLang="en-US" i="0"/>
          </a:p>
        </p:txBody>
      </p:sp>
      <p:sp>
        <p:nvSpPr>
          <p:cNvPr id="71682" name="Rectangle 2">
            <a:extLst>
              <a:ext uri="{FF2B5EF4-FFF2-40B4-BE49-F238E27FC236}">
                <a16:creationId xmlns:a16="http://schemas.microsoft.com/office/drawing/2014/main" id="{56BB48FB-526A-5146-80AD-3B710C81AAE4}"/>
              </a:ext>
            </a:extLst>
          </p:cNvPr>
          <p:cNvSpPr>
            <a:spLocks noGrp="1" noChangeArrowheads="1"/>
          </p:cNvSpPr>
          <p:nvPr>
            <p:ph type="title"/>
          </p:nvPr>
        </p:nvSpPr>
        <p:spPr>
          <a:xfrm>
            <a:off x="1371600" y="152400"/>
            <a:ext cx="5943600" cy="762000"/>
          </a:xfrm>
        </p:spPr>
        <p:txBody>
          <a:bodyPr/>
          <a:lstStyle/>
          <a:p>
            <a:pPr algn="l" eaLnBrk="1" hangingPunct="1">
              <a:defRPr/>
            </a:pPr>
            <a:r>
              <a:rPr lang="en-US" sz="4800" b="1" i="1" dirty="0">
                <a:effectLst>
                  <a:outerShdw blurRad="38100" dist="38100" dir="2700000" algn="tl">
                    <a:srgbClr val="000000"/>
                  </a:outerShdw>
                </a:effectLst>
                <a:latin typeface="Arial" charset="0"/>
              </a:rPr>
              <a:t>Peter tells them …</a:t>
            </a:r>
            <a:r>
              <a:rPr lang="en-US" sz="4800" i="1" dirty="0">
                <a:solidFill>
                  <a:srgbClr val="FFFF00"/>
                </a:solidFill>
                <a:effectLst>
                  <a:outerShdw blurRad="38100" dist="38100" dir="2700000" algn="tl">
                    <a:srgbClr val="000000"/>
                  </a:outerShdw>
                </a:effectLst>
                <a:latin typeface="Arial" charset="0"/>
              </a:rPr>
              <a:t> </a:t>
            </a:r>
          </a:p>
        </p:txBody>
      </p:sp>
      <p:sp>
        <p:nvSpPr>
          <p:cNvPr id="71683" name="Rectangle 3">
            <a:extLst>
              <a:ext uri="{FF2B5EF4-FFF2-40B4-BE49-F238E27FC236}">
                <a16:creationId xmlns:a16="http://schemas.microsoft.com/office/drawing/2014/main" id="{1B0B3C95-76F6-43C7-3047-CCB969581431}"/>
              </a:ext>
            </a:extLst>
          </p:cNvPr>
          <p:cNvSpPr>
            <a:spLocks noGrp="1" noChangeArrowheads="1"/>
          </p:cNvSpPr>
          <p:nvPr>
            <p:ph type="body" idx="1"/>
          </p:nvPr>
        </p:nvSpPr>
        <p:spPr>
          <a:xfrm>
            <a:off x="1371600" y="1295400"/>
            <a:ext cx="7543800" cy="4953000"/>
          </a:xfrm>
        </p:spPr>
        <p:txBody>
          <a:bodyPr/>
          <a:lstStyle/>
          <a:p>
            <a:pPr eaLnBrk="1" hangingPunct="1">
              <a:lnSpc>
                <a:spcPct val="80000"/>
              </a:lnSpc>
              <a:defRPr/>
            </a:pPr>
            <a:r>
              <a:rPr lang="en-US" sz="4000" i="1" dirty="0">
                <a:solidFill>
                  <a:schemeClr val="accent2"/>
                </a:solidFill>
                <a:effectLst>
                  <a:outerShdw blurRad="38100" dist="38100" dir="2700000" algn="tl">
                    <a:srgbClr val="000000"/>
                  </a:outerShdw>
                </a:effectLst>
                <a:latin typeface="Arial Narrow" pitchFamily="34" charset="0"/>
              </a:rPr>
              <a:t>To be a PRAISEWORTHY people</a:t>
            </a:r>
          </a:p>
          <a:p>
            <a:pPr lvl="1" eaLnBrk="1" hangingPunct="1">
              <a:lnSpc>
                <a:spcPct val="80000"/>
              </a:lnSpc>
              <a:buClr>
                <a:schemeClr val="accent2"/>
              </a:buClr>
              <a:defRPr/>
            </a:pPr>
            <a:r>
              <a:rPr lang="en-US" sz="3600" i="1" dirty="0">
                <a:solidFill>
                  <a:schemeClr val="accent2"/>
                </a:solidFill>
                <a:effectLst>
                  <a:outerShdw blurRad="38100" dist="38100" dir="2700000" algn="tl">
                    <a:srgbClr val="000000"/>
                  </a:outerShdw>
                </a:effectLst>
                <a:latin typeface="Arial Narrow" pitchFamily="34" charset="0"/>
              </a:rPr>
              <a:t>1 Peter 2:11-12; 3:1-3</a:t>
            </a:r>
          </a:p>
          <a:p>
            <a:pPr eaLnBrk="1" hangingPunct="1">
              <a:lnSpc>
                <a:spcPct val="80000"/>
              </a:lnSpc>
              <a:buClr>
                <a:srgbClr val="FFFF00"/>
              </a:buClr>
              <a:defRPr/>
            </a:pPr>
            <a:r>
              <a:rPr lang="en-US" sz="4000" b="1" i="1" dirty="0">
                <a:solidFill>
                  <a:srgbClr val="FFFF00"/>
                </a:solidFill>
                <a:effectLst>
                  <a:outerShdw blurRad="38100" dist="38100" dir="2700000" algn="tl">
                    <a:srgbClr val="000000"/>
                  </a:outerShdw>
                </a:effectLst>
                <a:latin typeface="Arial Narrow" pitchFamily="34" charset="0"/>
              </a:rPr>
              <a:t>To be GOOD CITIZENS</a:t>
            </a:r>
          </a:p>
          <a:p>
            <a:pPr lvl="1" eaLnBrk="1" hangingPunct="1">
              <a:lnSpc>
                <a:spcPct val="80000"/>
              </a:lnSpc>
              <a:buClr>
                <a:srgbClr val="FFFF00"/>
              </a:buClr>
              <a:defRPr/>
            </a:pPr>
            <a:r>
              <a:rPr lang="en-US" sz="3600" b="1" i="1" dirty="0">
                <a:solidFill>
                  <a:srgbClr val="FFFF00"/>
                </a:solidFill>
                <a:effectLst>
                  <a:outerShdw blurRad="38100" dist="38100" dir="2700000" algn="tl">
                    <a:srgbClr val="000000"/>
                  </a:outerShdw>
                </a:effectLst>
                <a:latin typeface="Arial Narrow" pitchFamily="34" charset="0"/>
              </a:rPr>
              <a:t>1 Peter 2:13-17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71683">
                                            <p:txEl>
                                              <p:pRg st="2" end="2"/>
                                            </p:txEl>
                                          </p:spTgt>
                                        </p:tgtEl>
                                        <p:attrNameLst>
                                          <p:attrName>style.visibility</p:attrName>
                                        </p:attrNameLst>
                                      </p:cBhvr>
                                      <p:to>
                                        <p:strVal val="visible"/>
                                      </p:to>
                                    </p:set>
                                    <p:anim calcmode="lin" valueType="num">
                                      <p:cBhvr>
                                        <p:cTn id="7" dur="1000" fill="hold"/>
                                        <p:tgtEl>
                                          <p:spTgt spid="7168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7168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71683">
                                            <p:txEl>
                                              <p:pRg st="2" end="2"/>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71683">
                                            <p:txEl>
                                              <p:pRg st="3" end="3"/>
                                            </p:txEl>
                                          </p:spTgt>
                                        </p:tgtEl>
                                        <p:attrNameLst>
                                          <p:attrName>style.visibility</p:attrName>
                                        </p:attrNameLst>
                                      </p:cBhvr>
                                      <p:to>
                                        <p:strVal val="visible"/>
                                      </p:to>
                                    </p:set>
                                    <p:anim calcmode="lin" valueType="num">
                                      <p:cBhvr>
                                        <p:cTn id="12" dur="1000" fill="hold"/>
                                        <p:tgtEl>
                                          <p:spTgt spid="71683">
                                            <p:txEl>
                                              <p:pRg st="3" end="3"/>
                                            </p:txEl>
                                          </p:spTgt>
                                        </p:tgtEl>
                                        <p:attrNameLst>
                                          <p:attrName>ppt_w</p:attrName>
                                        </p:attrNameLst>
                                      </p:cBhvr>
                                      <p:tavLst>
                                        <p:tav tm="0">
                                          <p:val>
                                            <p:strVal val="#ppt_w*0.70"/>
                                          </p:val>
                                        </p:tav>
                                        <p:tav tm="100000">
                                          <p:val>
                                            <p:strVal val="#ppt_w"/>
                                          </p:val>
                                        </p:tav>
                                      </p:tavLst>
                                    </p:anim>
                                    <p:anim calcmode="lin" valueType="num">
                                      <p:cBhvr>
                                        <p:cTn id="13" dur="1000" fill="hold"/>
                                        <p:tgtEl>
                                          <p:spTgt spid="71683">
                                            <p:txEl>
                                              <p:pRg st="3" end="3"/>
                                            </p:txEl>
                                          </p:spTgt>
                                        </p:tgtEl>
                                        <p:attrNameLst>
                                          <p:attrName>ppt_h</p:attrName>
                                        </p:attrNameLst>
                                      </p:cBhvr>
                                      <p:tavLst>
                                        <p:tav tm="0">
                                          <p:val>
                                            <p:strVal val="#ppt_h"/>
                                          </p:val>
                                        </p:tav>
                                        <p:tav tm="100000">
                                          <p:val>
                                            <p:strVal val="#ppt_h"/>
                                          </p:val>
                                        </p:tav>
                                      </p:tavLst>
                                    </p:anim>
                                    <p:animEffect transition="in" filter="fade">
                                      <p:cBhvr>
                                        <p:cTn id="14" dur="1000"/>
                                        <p:tgtEl>
                                          <p:spTgt spid="716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UEWEAV">
  <a:themeElements>
    <a:clrScheme name="BLUEWEAV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fontScheme name="BLUEWEAV">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Times New Roman"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Times New Roman" pitchFamily="18" charset="0"/>
            <a:cs typeface="Arial" charset="0"/>
          </a:defRPr>
        </a:defPPr>
      </a:lstStyle>
    </a:lnDef>
  </a:objectDefaults>
  <a:extraClrSchemeLst>
    <a:extraClrScheme>
      <a:clrScheme name="BLUEWEAV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clrMap bg1="dk2" tx1="lt1" bg2="dk1" tx2="lt2" accent1="accent1" accent2="accent2" accent3="accent3" accent4="accent4" accent5="accent5" accent6="accent6" hlink="hlink" folHlink="folHlink"/>
    </a:extraClrScheme>
    <a:extraClrScheme>
      <a:clrScheme name="BLUEWEAV 2">
        <a:dk1>
          <a:srgbClr val="000080"/>
        </a:dk1>
        <a:lt1>
          <a:srgbClr val="FFFFFF"/>
        </a:lt1>
        <a:dk2>
          <a:srgbClr val="3366CC"/>
        </a:dk2>
        <a:lt2>
          <a:srgbClr val="7A7C93"/>
        </a:lt2>
        <a:accent1>
          <a:srgbClr val="006699"/>
        </a:accent1>
        <a:accent2>
          <a:srgbClr val="6699FF"/>
        </a:accent2>
        <a:accent3>
          <a:srgbClr val="FFFFFF"/>
        </a:accent3>
        <a:accent4>
          <a:srgbClr val="00006C"/>
        </a:accent4>
        <a:accent5>
          <a:srgbClr val="AAB8CA"/>
        </a:accent5>
        <a:accent6>
          <a:srgbClr val="5C8AE7"/>
        </a:accent6>
        <a:hlink>
          <a:srgbClr val="CCCCFF"/>
        </a:hlink>
        <a:folHlink>
          <a:srgbClr val="5E6FD4"/>
        </a:folHlink>
      </a:clrScheme>
      <a:clrMap bg1="lt1" tx1="dk1" bg2="lt2" tx2="dk2" accent1="accent1" accent2="accent2" accent3="accent3" accent4="accent4" accent5="accent5" accent6="accent6" hlink="hlink" folHlink="folHlink"/>
    </a:extraClrScheme>
    <a:extraClrScheme>
      <a:clrScheme name="BLUEWEAV 3">
        <a:dk1>
          <a:srgbClr val="000000"/>
        </a:dk1>
        <a:lt1>
          <a:srgbClr val="FFFFFF"/>
        </a:lt1>
        <a:dk2>
          <a:srgbClr val="000000"/>
        </a:dk2>
        <a:lt2>
          <a:srgbClr val="868686"/>
        </a:lt2>
        <a:accent1>
          <a:srgbClr val="969696"/>
        </a:accent1>
        <a:accent2>
          <a:srgbClr val="CBCBCB"/>
        </a:accent2>
        <a:accent3>
          <a:srgbClr val="FFFFFF"/>
        </a:accent3>
        <a:accent4>
          <a:srgbClr val="000000"/>
        </a:accent4>
        <a:accent5>
          <a:srgbClr val="C9C9C9"/>
        </a:accent5>
        <a:accent6>
          <a:srgbClr val="B8B8B8"/>
        </a:accent6>
        <a:hlink>
          <a:srgbClr val="EAEAEA"/>
        </a:hlink>
        <a:folHlink>
          <a:srgbClr val="5F5F5F"/>
        </a:folHlink>
      </a:clrScheme>
      <a:clrMap bg1="lt1" tx1="dk1" bg2="lt2" tx2="dk2" accent1="accent1" accent2="accent2" accent3="accent3" accent4="accent4" accent5="accent5" accent6="accent6" hlink="hlink" folHlink="folHlink"/>
    </a:extraClrScheme>
    <a:extraClrScheme>
      <a:clrScheme name="BLUEWEAV 4">
        <a:dk1>
          <a:srgbClr val="660066"/>
        </a:dk1>
        <a:lt1>
          <a:srgbClr val="EAEAEA"/>
        </a:lt1>
        <a:dk2>
          <a:srgbClr val="3366CC"/>
        </a:dk2>
        <a:lt2>
          <a:srgbClr val="7A7C93"/>
        </a:lt2>
        <a:accent1>
          <a:srgbClr val="00CCCC"/>
        </a:accent1>
        <a:accent2>
          <a:srgbClr val="CC66FF"/>
        </a:accent2>
        <a:accent3>
          <a:srgbClr val="F3F3F3"/>
        </a:accent3>
        <a:accent4>
          <a:srgbClr val="560056"/>
        </a:accent4>
        <a:accent5>
          <a:srgbClr val="AAE2E2"/>
        </a:accent5>
        <a:accent6>
          <a:srgbClr val="B95CE7"/>
        </a:accent6>
        <a:hlink>
          <a:srgbClr val="CCFFCC"/>
        </a:hlink>
        <a:folHlink>
          <a:srgbClr val="FFCC66"/>
        </a:folHlink>
      </a:clrScheme>
      <a:clrMap bg1="lt1" tx1="dk1" bg2="lt2" tx2="dk2" accent1="accent1" accent2="accent2" accent3="accent3" accent4="accent4" accent5="accent5" accent6="accent6" hlink="hlink" folHlink="folHlink"/>
    </a:extraClrScheme>
    <a:extraClrScheme>
      <a:clrScheme name="BLUEWEAV 5">
        <a:dk1>
          <a:srgbClr val="003366"/>
        </a:dk1>
        <a:lt1>
          <a:srgbClr val="EAEAEA"/>
        </a:lt1>
        <a:dk2>
          <a:srgbClr val="009999"/>
        </a:dk2>
        <a:lt2>
          <a:srgbClr val="FFFFFF"/>
        </a:lt2>
        <a:accent1>
          <a:srgbClr val="008080"/>
        </a:accent1>
        <a:accent2>
          <a:srgbClr val="00CCCC"/>
        </a:accent2>
        <a:accent3>
          <a:srgbClr val="AACACA"/>
        </a:accent3>
        <a:accent4>
          <a:srgbClr val="C8C8C8"/>
        </a:accent4>
        <a:accent5>
          <a:srgbClr val="AAC0C0"/>
        </a:accent5>
        <a:accent6>
          <a:srgbClr val="00B9B9"/>
        </a:accent6>
        <a:hlink>
          <a:srgbClr val="A7DDE1"/>
        </a:hlink>
        <a:folHlink>
          <a:srgbClr val="319CB7"/>
        </a:folHlink>
      </a:clrScheme>
      <a:clrMap bg1="dk2" tx1="lt1" bg2="dk1" tx2="lt2" accent1="accent1" accent2="accent2" accent3="accent3" accent4="accent4" accent5="accent5" accent6="accent6" hlink="hlink" folHlink="folHlink"/>
    </a:extraClrScheme>
    <a:extraClrScheme>
      <a:clrScheme name="BLUEWEAV 6">
        <a:dk1>
          <a:srgbClr val="00354E"/>
        </a:dk1>
        <a:lt1>
          <a:srgbClr val="EAEAEA"/>
        </a:lt1>
        <a:dk2>
          <a:srgbClr val="6D67AA"/>
        </a:dk2>
        <a:lt2>
          <a:srgbClr val="CCCCFF"/>
        </a:lt2>
        <a:accent1>
          <a:srgbClr val="6600CC"/>
        </a:accent1>
        <a:accent2>
          <a:srgbClr val="9999FF"/>
        </a:accent2>
        <a:accent3>
          <a:srgbClr val="BAB8D2"/>
        </a:accent3>
        <a:accent4>
          <a:srgbClr val="C8C8C8"/>
        </a:accent4>
        <a:accent5>
          <a:srgbClr val="B8AAE2"/>
        </a:accent5>
        <a:accent6>
          <a:srgbClr val="8A8AE7"/>
        </a:accent6>
        <a:hlink>
          <a:srgbClr val="CCCCFF"/>
        </a:hlink>
        <a:folHlink>
          <a:srgbClr val="9D70B8"/>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2815</TotalTime>
  <Words>4301</Words>
  <Application>Microsoft Office PowerPoint</Application>
  <PresentationFormat>On-screen Show (4:3)</PresentationFormat>
  <Paragraphs>285</Paragraphs>
  <Slides>25</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Arial Narrow</vt:lpstr>
      <vt:lpstr>Calibri</vt:lpstr>
      <vt:lpstr>system-ui</vt:lpstr>
      <vt:lpstr>Times New Roman</vt:lpstr>
      <vt:lpstr>Verdana</vt:lpstr>
      <vt:lpstr>BLUEWEAV</vt:lpstr>
      <vt:lpstr>“What Sort of People Ought You To Be?”</vt:lpstr>
      <vt:lpstr>Introduction</vt:lpstr>
      <vt:lpstr>Introduction</vt:lpstr>
      <vt:lpstr>Peter tells them …</vt:lpstr>
      <vt:lpstr>Peter tells them … </vt:lpstr>
      <vt:lpstr>Peter tells them … </vt:lpstr>
      <vt:lpstr>Peter tells them … </vt:lpstr>
      <vt:lpstr>Peter tells them … </vt:lpstr>
      <vt:lpstr>Peter tells them … </vt:lpstr>
      <vt:lpstr>Peter tells them … </vt:lpstr>
      <vt:lpstr>Peter tells them … </vt:lpstr>
      <vt:lpstr>Peter tells them … </vt:lpstr>
      <vt:lpstr>Peter tells them … </vt:lpstr>
      <vt:lpstr>Peter tells them … </vt:lpstr>
      <vt:lpstr>Peter tells them … </vt:lpstr>
      <vt:lpstr>Peter tells them … </vt:lpstr>
      <vt:lpstr>Peter tells them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Sort Of People Ought You To Be</dc:title>
  <dc:creator>Randy Childs; Glendol McClure</dc:creator>
  <cp:lastModifiedBy>Richard Lidh</cp:lastModifiedBy>
  <cp:revision>142</cp:revision>
  <cp:lastPrinted>2025-03-08T18:22:54Z</cp:lastPrinted>
  <dcterms:created xsi:type="dcterms:W3CDTF">2005-09-30T17:26:58Z</dcterms:created>
  <dcterms:modified xsi:type="dcterms:W3CDTF">2025-03-16T01:20:40Z</dcterms:modified>
</cp:coreProperties>
</file>